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y="5143500" cx="9144000"/>
  <p:notesSz cx="6858000" cy="9144000"/>
  <p:embeddedFontLst>
    <p:embeddedFont>
      <p:font typeface="Montserrat"/>
      <p:regular r:id="rId38"/>
      <p:bold r:id="rId39"/>
      <p:italic r:id="rId40"/>
      <p:boldItalic r:id="rId41"/>
    </p:embeddedFont>
    <p:embeddedFont>
      <p:font typeface="Anaheim"/>
      <p:regular r:id="rId42"/>
    </p:embeddedFont>
    <p:embeddedFont>
      <p:font typeface="Bebas Neue"/>
      <p:regular r:id="rId43"/>
    </p:embeddedFont>
    <p:embeddedFont>
      <p:font typeface="Baloo 2"/>
      <p:regular r:id="rId44"/>
      <p:bold r:id="rId45"/>
    </p:embeddedFont>
    <p:embeddedFont>
      <p:font typeface="PT Sans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italic.fntdata"/><Relationship Id="rId42" Type="http://schemas.openxmlformats.org/officeDocument/2006/relationships/font" Target="fonts/Anaheim-regular.fntdata"/><Relationship Id="rId41" Type="http://schemas.openxmlformats.org/officeDocument/2006/relationships/font" Target="fonts/Montserrat-boldItalic.fntdata"/><Relationship Id="rId44" Type="http://schemas.openxmlformats.org/officeDocument/2006/relationships/font" Target="fonts/Baloo2-regular.fntdata"/><Relationship Id="rId43" Type="http://schemas.openxmlformats.org/officeDocument/2006/relationships/font" Target="fonts/BebasNeue-regular.fntdata"/><Relationship Id="rId46" Type="http://schemas.openxmlformats.org/officeDocument/2006/relationships/font" Target="fonts/PTSans-regular.fntdata"/><Relationship Id="rId45" Type="http://schemas.openxmlformats.org/officeDocument/2006/relationships/font" Target="fonts/Baloo2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PTSans-italic.fntdata"/><Relationship Id="rId47" Type="http://schemas.openxmlformats.org/officeDocument/2006/relationships/font" Target="fonts/PTSans-bold.fntdata"/><Relationship Id="rId49" Type="http://schemas.openxmlformats.org/officeDocument/2006/relationships/font" Target="fonts/PT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font" Target="fonts/Montserrat-bold.fntdata"/><Relationship Id="rId38" Type="http://schemas.openxmlformats.org/officeDocument/2006/relationships/font" Target="fonts/Montserrat-regular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gd431007ba2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d431007ba2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2459ef6541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2459ef6541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2466a78795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2466a78795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2459ef6541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2459ef6541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2915c1ab83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2915c1ab8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2466a78795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2466a78795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g54dda1946d_6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6" name="Google Shape;1356;g54dda1946d_6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g2915c1ab83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2" name="Google Shape;1372;g2915c1ab83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2915c1ab83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2915c1ab83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g2915c1ab837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6" name="Google Shape;1406;g2915c1ab83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2915c1ab83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2915c1ab83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g2915c1ab837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0" name="Google Shape;1440;g2915c1ab837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g2915c1ab837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8" name="Google Shape;1458;g2915c1ab83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g2915c1ab837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4" name="Google Shape;1474;g2915c1ab837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g2915c1ab837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2" name="Google Shape;1492;g2915c1ab837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2915c1ab837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2915c1ab837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2915c1ab837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2915c1ab837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g2466a787959_0_6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4" name="Google Shape;1544;g2466a787959_0_6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g2915c1ab837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4" name="Google Shape;1554;g2915c1ab837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g2915c1ab837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2" name="Google Shape;1572;g2915c1ab837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2915c1ab837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7" name="Google Shape;1587;g2915c1ab837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g2915c1ab837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5" name="Google Shape;1605;g2915c1ab837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2459ef6541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2459ef6541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g2915c1ab837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5" name="Google Shape;1635;g2915c1ab837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g2915c1ab837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0" name="Google Shape;1650;g2915c1ab837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g2915c1ab837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9" name="Google Shape;1659;g2915c1ab837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2915c1ab837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2915c1ab837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g2915c1ab837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1" name="Google Shape;1671;g2915c1ab837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g2915c1ab837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7" name="Google Shape;1677;g2915c1ab837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g2915c1ab837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3" name="Google Shape;1683;g2915c1ab837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2915c1ab837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2915c1ab837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4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g2459ef6541a_0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6" name="Google Shape;1696;g2459ef6541a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299066" y="176956"/>
            <a:ext cx="1439140" cy="2725797"/>
            <a:chOff x="1699834" y="176950"/>
            <a:chExt cx="1038266" cy="1966523"/>
          </a:xfrm>
        </p:grpSpPr>
        <p:sp>
          <p:nvSpPr>
            <p:cNvPr id="10" name="Google Shape;10;p2"/>
            <p:cNvSpPr/>
            <p:nvPr/>
          </p:nvSpPr>
          <p:spPr>
            <a:xfrm>
              <a:off x="1699834" y="176950"/>
              <a:ext cx="1038266" cy="1953903"/>
            </a:xfrm>
            <a:custGeom>
              <a:rect b="b" l="l" r="r" t="t"/>
              <a:pathLst>
                <a:path extrusionOk="0" h="40487" w="21514">
                  <a:moveTo>
                    <a:pt x="10767" y="0"/>
                  </a:moveTo>
                  <a:cubicBezTo>
                    <a:pt x="4819" y="0"/>
                    <a:pt x="1" y="4819"/>
                    <a:pt x="1" y="10747"/>
                  </a:cubicBezTo>
                  <a:lnTo>
                    <a:pt x="1" y="40487"/>
                  </a:lnTo>
                  <a:lnTo>
                    <a:pt x="21514" y="40487"/>
                  </a:lnTo>
                  <a:lnTo>
                    <a:pt x="21514" y="10747"/>
                  </a:lnTo>
                  <a:cubicBezTo>
                    <a:pt x="21514" y="4819"/>
                    <a:pt x="16695" y="0"/>
                    <a:pt x="107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880805" y="469833"/>
              <a:ext cx="677281" cy="676316"/>
            </a:xfrm>
            <a:custGeom>
              <a:rect b="b" l="l" r="r" t="t"/>
              <a:pathLst>
                <a:path extrusionOk="0" h="14014" w="14034">
                  <a:moveTo>
                    <a:pt x="7017" y="0"/>
                  </a:moveTo>
                  <a:cubicBezTo>
                    <a:pt x="3146" y="0"/>
                    <a:pt x="1" y="3125"/>
                    <a:pt x="1" y="6997"/>
                  </a:cubicBezTo>
                  <a:cubicBezTo>
                    <a:pt x="1" y="10888"/>
                    <a:pt x="3146" y="14013"/>
                    <a:pt x="7017" y="14013"/>
                  </a:cubicBezTo>
                  <a:cubicBezTo>
                    <a:pt x="10889" y="14013"/>
                    <a:pt x="14034" y="10888"/>
                    <a:pt x="14034" y="6997"/>
                  </a:cubicBezTo>
                  <a:cubicBezTo>
                    <a:pt x="14034" y="3125"/>
                    <a:pt x="10889" y="0"/>
                    <a:pt x="70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99834" y="1187925"/>
              <a:ext cx="1038266" cy="955548"/>
            </a:xfrm>
            <a:custGeom>
              <a:rect b="b" l="l" r="r" t="t"/>
              <a:pathLst>
                <a:path extrusionOk="0" h="19800" w="21514">
                  <a:moveTo>
                    <a:pt x="16131" y="0"/>
                  </a:moveTo>
                  <a:lnTo>
                    <a:pt x="16131" y="4980"/>
                  </a:lnTo>
                  <a:lnTo>
                    <a:pt x="10767" y="4980"/>
                  </a:lnTo>
                  <a:lnTo>
                    <a:pt x="10767" y="9839"/>
                  </a:lnTo>
                  <a:lnTo>
                    <a:pt x="5384" y="9839"/>
                  </a:lnTo>
                  <a:lnTo>
                    <a:pt x="5384" y="14820"/>
                  </a:lnTo>
                  <a:lnTo>
                    <a:pt x="1" y="14820"/>
                  </a:lnTo>
                  <a:lnTo>
                    <a:pt x="1" y="19800"/>
                  </a:lnTo>
                  <a:lnTo>
                    <a:pt x="21514" y="19800"/>
                  </a:lnTo>
                  <a:lnTo>
                    <a:pt x="21514" y="14820"/>
                  </a:lnTo>
                  <a:lnTo>
                    <a:pt x="21514" y="9960"/>
                  </a:lnTo>
                  <a:lnTo>
                    <a:pt x="21514" y="9839"/>
                  </a:lnTo>
                  <a:lnTo>
                    <a:pt x="21514" y="4980"/>
                  </a:lnTo>
                  <a:lnTo>
                    <a:pt x="215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" name="Google Shape;13;p2"/>
          <p:cNvSpPr/>
          <p:nvPr/>
        </p:nvSpPr>
        <p:spPr>
          <a:xfrm flipH="1" rot="5400000">
            <a:off x="7409006" y="-60614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6405865" y="307951"/>
            <a:ext cx="1666901" cy="1678135"/>
            <a:chOff x="2240825" y="3469675"/>
            <a:chExt cx="1198175" cy="1206250"/>
          </a:xfrm>
        </p:grpSpPr>
        <p:sp>
          <p:nvSpPr>
            <p:cNvPr id="15" name="Google Shape;15;p2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" name="Google Shape;29;p2"/>
          <p:cNvSpPr/>
          <p:nvPr/>
        </p:nvSpPr>
        <p:spPr>
          <a:xfrm>
            <a:off x="3837950" y="539500"/>
            <a:ext cx="3533400" cy="406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 flipH="1" rot="10800000">
            <a:off x="7603723" y="2875222"/>
            <a:ext cx="1679517" cy="236338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-26250" y="0"/>
            <a:ext cx="431700" cy="515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405450" y="1325250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837150" y="3190350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 flipH="1">
            <a:off x="1156575" y="386805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1092113" y="70630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 flipH="1">
            <a:off x="7990563" y="376695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7238250" y="244087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 flipH="1" rot="-1515714">
            <a:off x="4407266" y="335185"/>
            <a:ext cx="394116" cy="40861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 rot="1041698">
            <a:off x="6614978" y="625121"/>
            <a:ext cx="265213" cy="274949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"/>
          <p:cNvSpPr txBox="1"/>
          <p:nvPr>
            <p:ph type="ctrTitle"/>
          </p:nvPr>
        </p:nvSpPr>
        <p:spPr>
          <a:xfrm>
            <a:off x="2355975" y="1386700"/>
            <a:ext cx="4485600" cy="216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" type="subTitle"/>
          </p:nvPr>
        </p:nvSpPr>
        <p:spPr>
          <a:xfrm>
            <a:off x="2738100" y="3927225"/>
            <a:ext cx="3667800" cy="4515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3"/>
          <p:cNvGrpSpPr/>
          <p:nvPr/>
        </p:nvGrpSpPr>
        <p:grpSpPr>
          <a:xfrm rot="10800000">
            <a:off x="2688247" y="3969741"/>
            <a:ext cx="2009297" cy="1948844"/>
            <a:chOff x="-71475" y="1671775"/>
            <a:chExt cx="1122575" cy="1088800"/>
          </a:xfrm>
        </p:grpSpPr>
        <p:sp>
          <p:nvSpPr>
            <p:cNvPr id="44" name="Google Shape;44;p3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3"/>
          <p:cNvSpPr/>
          <p:nvPr/>
        </p:nvSpPr>
        <p:spPr>
          <a:xfrm>
            <a:off x="3437750" y="-350775"/>
            <a:ext cx="3533400" cy="406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" name="Google Shape;67;p3"/>
          <p:cNvGrpSpPr/>
          <p:nvPr/>
        </p:nvGrpSpPr>
        <p:grpSpPr>
          <a:xfrm>
            <a:off x="5032041" y="132156"/>
            <a:ext cx="1439140" cy="2725797"/>
            <a:chOff x="1699834" y="176950"/>
            <a:chExt cx="1038266" cy="1966523"/>
          </a:xfrm>
        </p:grpSpPr>
        <p:sp>
          <p:nvSpPr>
            <p:cNvPr id="68" name="Google Shape;68;p3"/>
            <p:cNvSpPr/>
            <p:nvPr/>
          </p:nvSpPr>
          <p:spPr>
            <a:xfrm>
              <a:off x="1699834" y="176950"/>
              <a:ext cx="1038266" cy="1953903"/>
            </a:xfrm>
            <a:custGeom>
              <a:rect b="b" l="l" r="r" t="t"/>
              <a:pathLst>
                <a:path extrusionOk="0" h="40487" w="21514">
                  <a:moveTo>
                    <a:pt x="10767" y="0"/>
                  </a:moveTo>
                  <a:cubicBezTo>
                    <a:pt x="4819" y="0"/>
                    <a:pt x="1" y="4819"/>
                    <a:pt x="1" y="10747"/>
                  </a:cubicBezTo>
                  <a:lnTo>
                    <a:pt x="1" y="40487"/>
                  </a:lnTo>
                  <a:lnTo>
                    <a:pt x="21514" y="40487"/>
                  </a:lnTo>
                  <a:lnTo>
                    <a:pt x="21514" y="10747"/>
                  </a:lnTo>
                  <a:cubicBezTo>
                    <a:pt x="21514" y="4819"/>
                    <a:pt x="16695" y="0"/>
                    <a:pt x="107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1880805" y="469833"/>
              <a:ext cx="677281" cy="676316"/>
            </a:xfrm>
            <a:custGeom>
              <a:rect b="b" l="l" r="r" t="t"/>
              <a:pathLst>
                <a:path extrusionOk="0" h="14014" w="14034">
                  <a:moveTo>
                    <a:pt x="7017" y="0"/>
                  </a:moveTo>
                  <a:cubicBezTo>
                    <a:pt x="3146" y="0"/>
                    <a:pt x="1" y="3125"/>
                    <a:pt x="1" y="6997"/>
                  </a:cubicBezTo>
                  <a:cubicBezTo>
                    <a:pt x="1" y="10888"/>
                    <a:pt x="3146" y="14013"/>
                    <a:pt x="7017" y="14013"/>
                  </a:cubicBezTo>
                  <a:cubicBezTo>
                    <a:pt x="10889" y="14013"/>
                    <a:pt x="14034" y="10888"/>
                    <a:pt x="14034" y="6997"/>
                  </a:cubicBezTo>
                  <a:cubicBezTo>
                    <a:pt x="14034" y="3125"/>
                    <a:pt x="10889" y="0"/>
                    <a:pt x="70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1699834" y="1187925"/>
              <a:ext cx="1038266" cy="955548"/>
            </a:xfrm>
            <a:custGeom>
              <a:rect b="b" l="l" r="r" t="t"/>
              <a:pathLst>
                <a:path extrusionOk="0" h="19800" w="21514">
                  <a:moveTo>
                    <a:pt x="16131" y="0"/>
                  </a:moveTo>
                  <a:lnTo>
                    <a:pt x="16131" y="4980"/>
                  </a:lnTo>
                  <a:lnTo>
                    <a:pt x="10767" y="4980"/>
                  </a:lnTo>
                  <a:lnTo>
                    <a:pt x="10767" y="9839"/>
                  </a:lnTo>
                  <a:lnTo>
                    <a:pt x="5384" y="9839"/>
                  </a:lnTo>
                  <a:lnTo>
                    <a:pt x="5384" y="14820"/>
                  </a:lnTo>
                  <a:lnTo>
                    <a:pt x="1" y="14820"/>
                  </a:lnTo>
                  <a:lnTo>
                    <a:pt x="1" y="19800"/>
                  </a:lnTo>
                  <a:lnTo>
                    <a:pt x="21514" y="19800"/>
                  </a:lnTo>
                  <a:lnTo>
                    <a:pt x="21514" y="14820"/>
                  </a:lnTo>
                  <a:lnTo>
                    <a:pt x="21514" y="9960"/>
                  </a:lnTo>
                  <a:lnTo>
                    <a:pt x="21514" y="9839"/>
                  </a:lnTo>
                  <a:lnTo>
                    <a:pt x="21514" y="4980"/>
                  </a:lnTo>
                  <a:lnTo>
                    <a:pt x="215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3"/>
          <p:cNvSpPr/>
          <p:nvPr/>
        </p:nvSpPr>
        <p:spPr>
          <a:xfrm flipH="1">
            <a:off x="-94728" y="3051750"/>
            <a:ext cx="1770532" cy="209175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3"/>
          <p:cNvGrpSpPr/>
          <p:nvPr/>
        </p:nvGrpSpPr>
        <p:grpSpPr>
          <a:xfrm>
            <a:off x="104940" y="307951"/>
            <a:ext cx="1666901" cy="1678135"/>
            <a:chOff x="2240825" y="3469675"/>
            <a:chExt cx="1198175" cy="1206250"/>
          </a:xfrm>
        </p:grpSpPr>
        <p:sp>
          <p:nvSpPr>
            <p:cNvPr id="73" name="Google Shape;73;p3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" name="Google Shape;87;p3"/>
          <p:cNvSpPr/>
          <p:nvPr/>
        </p:nvSpPr>
        <p:spPr>
          <a:xfrm flipH="1" rot="5400000">
            <a:off x="7409006" y="-60614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"/>
          <p:cNvSpPr/>
          <p:nvPr/>
        </p:nvSpPr>
        <p:spPr>
          <a:xfrm flipH="1" rot="10800000">
            <a:off x="7603723" y="2875222"/>
            <a:ext cx="1679517" cy="236338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3"/>
          <p:cNvSpPr/>
          <p:nvPr/>
        </p:nvSpPr>
        <p:spPr>
          <a:xfrm>
            <a:off x="7038950" y="0"/>
            <a:ext cx="2105054" cy="336285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"/>
          <p:cNvSpPr/>
          <p:nvPr/>
        </p:nvSpPr>
        <p:spPr>
          <a:xfrm flipH="1">
            <a:off x="6744038" y="345860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"/>
          <p:cNvSpPr/>
          <p:nvPr/>
        </p:nvSpPr>
        <p:spPr>
          <a:xfrm>
            <a:off x="7725375" y="87290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"/>
          <p:cNvSpPr/>
          <p:nvPr/>
        </p:nvSpPr>
        <p:spPr>
          <a:xfrm>
            <a:off x="1978300" y="465837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"/>
          <p:cNvSpPr/>
          <p:nvPr/>
        </p:nvSpPr>
        <p:spPr>
          <a:xfrm flipH="1" rot="-2220171">
            <a:off x="294988" y="209598"/>
            <a:ext cx="394117" cy="40861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"/>
          <p:cNvSpPr txBox="1"/>
          <p:nvPr>
            <p:ph type="title"/>
          </p:nvPr>
        </p:nvSpPr>
        <p:spPr>
          <a:xfrm>
            <a:off x="1399350" y="2296050"/>
            <a:ext cx="3439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5" name="Google Shape;95;p3"/>
          <p:cNvSpPr txBox="1"/>
          <p:nvPr>
            <p:ph hasCustomPrompt="1" idx="2" type="title"/>
          </p:nvPr>
        </p:nvSpPr>
        <p:spPr>
          <a:xfrm>
            <a:off x="1522152" y="1483025"/>
            <a:ext cx="1420500" cy="8418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3"/>
          <p:cNvSpPr txBox="1"/>
          <p:nvPr>
            <p:ph idx="1" type="subTitle"/>
          </p:nvPr>
        </p:nvSpPr>
        <p:spPr>
          <a:xfrm>
            <a:off x="1399350" y="3048775"/>
            <a:ext cx="34395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447444" y="3990538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 rot="10800000">
            <a:off x="-168011" y="-227861"/>
            <a:ext cx="1496121" cy="1377550"/>
          </a:xfrm>
          <a:custGeom>
            <a:rect b="b" l="l" r="r" t="t"/>
            <a:pathLst>
              <a:path extrusionOk="0" h="13349" w="14498">
                <a:moveTo>
                  <a:pt x="10868" y="1"/>
                </a:moveTo>
                <a:lnTo>
                  <a:pt x="10868" y="3368"/>
                </a:lnTo>
                <a:lnTo>
                  <a:pt x="7239" y="3368"/>
                </a:lnTo>
                <a:lnTo>
                  <a:pt x="7239" y="6634"/>
                </a:lnTo>
                <a:lnTo>
                  <a:pt x="3610" y="6634"/>
                </a:lnTo>
                <a:lnTo>
                  <a:pt x="3610" y="9981"/>
                </a:lnTo>
                <a:lnTo>
                  <a:pt x="1" y="9981"/>
                </a:lnTo>
                <a:lnTo>
                  <a:pt x="1" y="13348"/>
                </a:lnTo>
                <a:lnTo>
                  <a:pt x="14498" y="13348"/>
                </a:lnTo>
                <a:lnTo>
                  <a:pt x="14498" y="9981"/>
                </a:lnTo>
                <a:lnTo>
                  <a:pt x="14498" y="6715"/>
                </a:lnTo>
                <a:lnTo>
                  <a:pt x="14498" y="6634"/>
                </a:lnTo>
                <a:lnTo>
                  <a:pt x="14498" y="3368"/>
                </a:lnTo>
                <a:lnTo>
                  <a:pt x="1449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" name="Google Shape;100;p4"/>
          <p:cNvGrpSpPr/>
          <p:nvPr/>
        </p:nvGrpSpPr>
        <p:grpSpPr>
          <a:xfrm>
            <a:off x="0" y="0"/>
            <a:ext cx="9144000" cy="255300"/>
            <a:chOff x="2172900" y="745150"/>
            <a:chExt cx="9144000" cy="255300"/>
          </a:xfrm>
        </p:grpSpPr>
        <p:sp>
          <p:nvSpPr>
            <p:cNvPr id="101" name="Google Shape;101;p4"/>
            <p:cNvSpPr/>
            <p:nvPr/>
          </p:nvSpPr>
          <p:spPr>
            <a:xfrm>
              <a:off x="2172900" y="745150"/>
              <a:ext cx="91440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2" name="Google Shape;102;p4"/>
            <p:cNvGrpSpPr/>
            <p:nvPr/>
          </p:nvGrpSpPr>
          <p:grpSpPr>
            <a:xfrm>
              <a:off x="2262075" y="811763"/>
              <a:ext cx="431674" cy="122076"/>
              <a:chOff x="2452325" y="816100"/>
              <a:chExt cx="431674" cy="122076"/>
            </a:xfrm>
          </p:grpSpPr>
          <p:sp>
            <p:nvSpPr>
              <p:cNvPr id="103" name="Google Shape;103;p4"/>
              <p:cNvSpPr/>
              <p:nvPr/>
            </p:nvSpPr>
            <p:spPr>
              <a:xfrm>
                <a:off x="2452325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4"/>
              <p:cNvSpPr/>
              <p:nvPr/>
            </p:nvSpPr>
            <p:spPr>
              <a:xfrm>
                <a:off x="2761927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1" y="1"/>
                    </a:moveTo>
                    <a:lnTo>
                      <a:pt x="1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4"/>
              <p:cNvSpPr/>
              <p:nvPr/>
            </p:nvSpPr>
            <p:spPr>
              <a:xfrm>
                <a:off x="2782247" y="836808"/>
                <a:ext cx="81433" cy="79419"/>
              </a:xfrm>
              <a:custGeom>
                <a:rect b="b" l="l" r="r" t="t"/>
                <a:pathLst>
                  <a:path extrusionOk="0" h="1024" w="1050">
                    <a:moveTo>
                      <a:pt x="79" y="1"/>
                    </a:moveTo>
                    <a:cubicBezTo>
                      <a:pt x="61" y="1"/>
                      <a:pt x="41" y="6"/>
                      <a:pt x="21" y="16"/>
                    </a:cubicBezTo>
                    <a:cubicBezTo>
                      <a:pt x="1" y="56"/>
                      <a:pt x="1" y="96"/>
                      <a:pt x="21" y="117"/>
                    </a:cubicBezTo>
                    <a:lnTo>
                      <a:pt x="424" y="520"/>
                    </a:lnTo>
                    <a:lnTo>
                      <a:pt x="21" y="903"/>
                    </a:lnTo>
                    <a:cubicBezTo>
                      <a:pt x="1" y="943"/>
                      <a:pt x="1" y="984"/>
                      <a:pt x="21" y="1004"/>
                    </a:cubicBezTo>
                    <a:cubicBezTo>
                      <a:pt x="41" y="1024"/>
                      <a:pt x="61" y="1024"/>
                      <a:pt x="81" y="1024"/>
                    </a:cubicBezTo>
                    <a:cubicBezTo>
                      <a:pt x="102" y="1024"/>
                      <a:pt x="122" y="1024"/>
                      <a:pt x="122" y="1004"/>
                    </a:cubicBezTo>
                    <a:lnTo>
                      <a:pt x="525" y="621"/>
                    </a:lnTo>
                    <a:lnTo>
                      <a:pt x="908" y="1004"/>
                    </a:lnTo>
                    <a:cubicBezTo>
                      <a:pt x="928" y="1024"/>
                      <a:pt x="948" y="1024"/>
                      <a:pt x="969" y="1024"/>
                    </a:cubicBezTo>
                    <a:cubicBezTo>
                      <a:pt x="989" y="1024"/>
                      <a:pt x="1009" y="1024"/>
                      <a:pt x="1009" y="1004"/>
                    </a:cubicBezTo>
                    <a:cubicBezTo>
                      <a:pt x="1049" y="984"/>
                      <a:pt x="1049" y="943"/>
                      <a:pt x="1009" y="903"/>
                    </a:cubicBezTo>
                    <a:lnTo>
                      <a:pt x="626" y="520"/>
                    </a:lnTo>
                    <a:lnTo>
                      <a:pt x="1009" y="117"/>
                    </a:lnTo>
                    <a:cubicBezTo>
                      <a:pt x="1049" y="96"/>
                      <a:pt x="1049" y="56"/>
                      <a:pt x="1009" y="16"/>
                    </a:cubicBezTo>
                    <a:cubicBezTo>
                      <a:pt x="999" y="6"/>
                      <a:pt x="984" y="1"/>
                      <a:pt x="966" y="1"/>
                    </a:cubicBezTo>
                    <a:cubicBezTo>
                      <a:pt x="948" y="1"/>
                      <a:pt x="928" y="6"/>
                      <a:pt x="908" y="16"/>
                    </a:cubicBezTo>
                    <a:lnTo>
                      <a:pt x="525" y="419"/>
                    </a:lnTo>
                    <a:lnTo>
                      <a:pt x="122" y="16"/>
                    </a:lnTo>
                    <a:cubicBezTo>
                      <a:pt x="112" y="6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4"/>
              <p:cNvSpPr/>
              <p:nvPr/>
            </p:nvSpPr>
            <p:spPr>
              <a:xfrm>
                <a:off x="2602473" y="816100"/>
                <a:ext cx="121994" cy="122076"/>
              </a:xfrm>
              <a:custGeom>
                <a:rect b="b" l="l" r="r" t="t"/>
                <a:pathLst>
                  <a:path extrusionOk="0" h="1574" w="1573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4"/>
              <p:cNvSpPr/>
              <p:nvPr/>
            </p:nvSpPr>
            <p:spPr>
              <a:xfrm>
                <a:off x="2618062" y="831767"/>
                <a:ext cx="90817" cy="90742"/>
              </a:xfrm>
              <a:custGeom>
                <a:rect b="b" l="l" r="r" t="t"/>
                <a:pathLst>
                  <a:path extrusionOk="0" h="1170" w="1171">
                    <a:moveTo>
                      <a:pt x="1029" y="141"/>
                    </a:moveTo>
                    <a:lnTo>
                      <a:pt x="1029" y="1028"/>
                    </a:lnTo>
                    <a:lnTo>
                      <a:pt x="142" y="1028"/>
                    </a:lnTo>
                    <a:lnTo>
                      <a:pt x="142" y="141"/>
                    </a:lnTo>
                    <a:close/>
                    <a:moveTo>
                      <a:pt x="81" y="0"/>
                    </a:moveTo>
                    <a:cubicBezTo>
                      <a:pt x="41" y="0"/>
                      <a:pt x="1" y="20"/>
                      <a:pt x="1" y="61"/>
                    </a:cubicBezTo>
                    <a:lnTo>
                      <a:pt x="1" y="1089"/>
                    </a:lnTo>
                    <a:cubicBezTo>
                      <a:pt x="1" y="1129"/>
                      <a:pt x="41" y="1170"/>
                      <a:pt x="81" y="1170"/>
                    </a:cubicBezTo>
                    <a:lnTo>
                      <a:pt x="1110" y="1170"/>
                    </a:lnTo>
                    <a:cubicBezTo>
                      <a:pt x="1130" y="1170"/>
                      <a:pt x="1170" y="1129"/>
                      <a:pt x="1170" y="1089"/>
                    </a:cubicBezTo>
                    <a:lnTo>
                      <a:pt x="1170" y="61"/>
                    </a:lnTo>
                    <a:cubicBezTo>
                      <a:pt x="1170" y="20"/>
                      <a:pt x="1130" y="0"/>
                      <a:pt x="1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4"/>
              <p:cNvSpPr/>
              <p:nvPr/>
            </p:nvSpPr>
            <p:spPr>
              <a:xfrm>
                <a:off x="2463260" y="889624"/>
                <a:ext cx="101752" cy="11013"/>
              </a:xfrm>
              <a:custGeom>
                <a:rect b="b" l="l" r="r" t="t"/>
                <a:pathLst>
                  <a:path extrusionOk="0" h="142" w="1312">
                    <a:moveTo>
                      <a:pt x="61" y="0"/>
                    </a:moveTo>
                    <a:cubicBezTo>
                      <a:pt x="21" y="0"/>
                      <a:pt x="1" y="20"/>
                      <a:pt x="1" y="61"/>
                    </a:cubicBezTo>
                    <a:cubicBezTo>
                      <a:pt x="1" y="101"/>
                      <a:pt x="21" y="141"/>
                      <a:pt x="61" y="141"/>
                    </a:cubicBezTo>
                    <a:lnTo>
                      <a:pt x="1231" y="141"/>
                    </a:lnTo>
                    <a:cubicBezTo>
                      <a:pt x="1271" y="141"/>
                      <a:pt x="1311" y="101"/>
                      <a:pt x="1311" y="61"/>
                    </a:cubicBezTo>
                    <a:cubicBezTo>
                      <a:pt x="1311" y="20"/>
                      <a:pt x="1271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9" name="Google Shape;109;p4"/>
          <p:cNvSpPr/>
          <p:nvPr/>
        </p:nvSpPr>
        <p:spPr>
          <a:xfrm flipH="1" rot="-5400000">
            <a:off x="290764" y="3508369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"/>
          <p:cNvSpPr/>
          <p:nvPr/>
        </p:nvSpPr>
        <p:spPr>
          <a:xfrm flipH="1" rot="-1278528">
            <a:off x="258262" y="1079779"/>
            <a:ext cx="394135" cy="40863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"/>
          <p:cNvSpPr/>
          <p:nvPr/>
        </p:nvSpPr>
        <p:spPr>
          <a:xfrm>
            <a:off x="7787455" y="-1029474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2" name="Google Shape;112;p4"/>
          <p:cNvGrpSpPr/>
          <p:nvPr/>
        </p:nvGrpSpPr>
        <p:grpSpPr>
          <a:xfrm flipH="1">
            <a:off x="8430773" y="445026"/>
            <a:ext cx="1666901" cy="1678135"/>
            <a:chOff x="2240825" y="3469675"/>
            <a:chExt cx="1198175" cy="1206250"/>
          </a:xfrm>
        </p:grpSpPr>
        <p:sp>
          <p:nvSpPr>
            <p:cNvPr id="113" name="Google Shape;113;p4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" name="Google Shape;127;p4"/>
          <p:cNvSpPr/>
          <p:nvPr/>
        </p:nvSpPr>
        <p:spPr>
          <a:xfrm>
            <a:off x="8261182" y="70753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"/>
          <p:cNvSpPr/>
          <p:nvPr/>
        </p:nvSpPr>
        <p:spPr>
          <a:xfrm rot="1960054">
            <a:off x="8471247" y="3782780"/>
            <a:ext cx="394134" cy="40863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"/>
          <p:cNvSpPr/>
          <p:nvPr/>
        </p:nvSpPr>
        <p:spPr>
          <a:xfrm rot="10800000">
            <a:off x="7750484" y="2716145"/>
            <a:ext cx="1458943" cy="2541906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1" name="Google Shape;131;p4"/>
          <p:cNvSpPr txBox="1"/>
          <p:nvPr>
            <p:ph idx="1" type="body"/>
          </p:nvPr>
        </p:nvSpPr>
        <p:spPr>
          <a:xfrm>
            <a:off x="2257175" y="1475300"/>
            <a:ext cx="4629600" cy="28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5"/>
          <p:cNvGrpSpPr/>
          <p:nvPr/>
        </p:nvGrpSpPr>
        <p:grpSpPr>
          <a:xfrm>
            <a:off x="1841390" y="3916776"/>
            <a:ext cx="1666901" cy="1678135"/>
            <a:chOff x="2240825" y="3469675"/>
            <a:chExt cx="1198175" cy="1206250"/>
          </a:xfrm>
        </p:grpSpPr>
        <p:sp>
          <p:nvSpPr>
            <p:cNvPr id="134" name="Google Shape;134;p5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5"/>
          <p:cNvSpPr/>
          <p:nvPr/>
        </p:nvSpPr>
        <p:spPr>
          <a:xfrm>
            <a:off x="-26250" y="0"/>
            <a:ext cx="431700" cy="515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"/>
          <p:cNvSpPr/>
          <p:nvPr/>
        </p:nvSpPr>
        <p:spPr>
          <a:xfrm>
            <a:off x="405450" y="1325250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"/>
          <p:cNvSpPr/>
          <p:nvPr/>
        </p:nvSpPr>
        <p:spPr>
          <a:xfrm>
            <a:off x="837150" y="3190350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"/>
          <p:cNvSpPr/>
          <p:nvPr/>
        </p:nvSpPr>
        <p:spPr>
          <a:xfrm>
            <a:off x="4357050" y="1392850"/>
            <a:ext cx="3533400" cy="406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"/>
          <p:cNvSpPr/>
          <p:nvPr/>
        </p:nvSpPr>
        <p:spPr>
          <a:xfrm flipH="1" rot="10800000">
            <a:off x="7603723" y="2875222"/>
            <a:ext cx="1679517" cy="236338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"/>
          <p:cNvSpPr/>
          <p:nvPr/>
        </p:nvSpPr>
        <p:spPr>
          <a:xfrm flipH="1" rot="5400000">
            <a:off x="7409006" y="-60614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"/>
          <p:cNvSpPr/>
          <p:nvPr/>
        </p:nvSpPr>
        <p:spPr>
          <a:xfrm flipH="1">
            <a:off x="339750" y="44665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"/>
          <p:cNvSpPr/>
          <p:nvPr/>
        </p:nvSpPr>
        <p:spPr>
          <a:xfrm>
            <a:off x="424238" y="41107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5"/>
          <p:cNvSpPr/>
          <p:nvPr/>
        </p:nvSpPr>
        <p:spPr>
          <a:xfrm flipH="1">
            <a:off x="7417838" y="436652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5"/>
          <p:cNvSpPr/>
          <p:nvPr/>
        </p:nvSpPr>
        <p:spPr>
          <a:xfrm flipH="1">
            <a:off x="8599550" y="10177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9" name="Google Shape;159;p5"/>
          <p:cNvSpPr txBox="1"/>
          <p:nvPr>
            <p:ph idx="1" type="subTitle"/>
          </p:nvPr>
        </p:nvSpPr>
        <p:spPr>
          <a:xfrm>
            <a:off x="5481150" y="2758225"/>
            <a:ext cx="22107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0" name="Google Shape;160;p5"/>
          <p:cNvSpPr txBox="1"/>
          <p:nvPr>
            <p:ph idx="2" type="subTitle"/>
          </p:nvPr>
        </p:nvSpPr>
        <p:spPr>
          <a:xfrm>
            <a:off x="1465835" y="2758225"/>
            <a:ext cx="22107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1" name="Google Shape;161;p5"/>
          <p:cNvSpPr txBox="1"/>
          <p:nvPr>
            <p:ph idx="3" type="subTitle"/>
          </p:nvPr>
        </p:nvSpPr>
        <p:spPr>
          <a:xfrm>
            <a:off x="1465825" y="2329000"/>
            <a:ext cx="22107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2" name="Google Shape;162;p5"/>
          <p:cNvSpPr txBox="1"/>
          <p:nvPr>
            <p:ph idx="4" type="subTitle"/>
          </p:nvPr>
        </p:nvSpPr>
        <p:spPr>
          <a:xfrm>
            <a:off x="5481153" y="2329000"/>
            <a:ext cx="22107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6"/>
          <p:cNvGrpSpPr/>
          <p:nvPr/>
        </p:nvGrpSpPr>
        <p:grpSpPr>
          <a:xfrm>
            <a:off x="-953685" y="1767663"/>
            <a:ext cx="1666901" cy="1678135"/>
            <a:chOff x="2240825" y="3469675"/>
            <a:chExt cx="1198175" cy="1206250"/>
          </a:xfrm>
        </p:grpSpPr>
        <p:sp>
          <p:nvSpPr>
            <p:cNvPr id="165" name="Google Shape;165;p6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9" name="Google Shape;179;p6"/>
          <p:cNvSpPr/>
          <p:nvPr/>
        </p:nvSpPr>
        <p:spPr>
          <a:xfrm>
            <a:off x="7740564" y="4200399"/>
            <a:ext cx="1490207" cy="1035608"/>
          </a:xfrm>
          <a:custGeom>
            <a:rect b="b" l="l" r="r" t="t"/>
            <a:pathLst>
              <a:path extrusionOk="0" h="10747" w="15465">
                <a:moveTo>
                  <a:pt x="15465" y="0"/>
                </a:moveTo>
                <a:cubicBezTo>
                  <a:pt x="14215" y="141"/>
                  <a:pt x="13449" y="1270"/>
                  <a:pt x="12924" y="2299"/>
                </a:cubicBezTo>
                <a:cubicBezTo>
                  <a:pt x="12360" y="3448"/>
                  <a:pt x="11816" y="4779"/>
                  <a:pt x="10505" y="5202"/>
                </a:cubicBezTo>
                <a:cubicBezTo>
                  <a:pt x="9990" y="5374"/>
                  <a:pt x="9444" y="5424"/>
                  <a:pt x="8911" y="5424"/>
                </a:cubicBezTo>
                <a:cubicBezTo>
                  <a:pt x="8693" y="5424"/>
                  <a:pt x="8477" y="5415"/>
                  <a:pt x="8267" y="5404"/>
                </a:cubicBezTo>
                <a:cubicBezTo>
                  <a:pt x="7460" y="5363"/>
                  <a:pt x="6674" y="5242"/>
                  <a:pt x="5888" y="5041"/>
                </a:cubicBezTo>
                <a:cubicBezTo>
                  <a:pt x="5228" y="4885"/>
                  <a:pt x="4461" y="4665"/>
                  <a:pt x="3732" y="4665"/>
                </a:cubicBezTo>
                <a:cubicBezTo>
                  <a:pt x="3235" y="4665"/>
                  <a:pt x="2756" y="4767"/>
                  <a:pt x="2339" y="5061"/>
                </a:cubicBezTo>
                <a:cubicBezTo>
                  <a:pt x="1795" y="5444"/>
                  <a:pt x="1512" y="6109"/>
                  <a:pt x="1250" y="6714"/>
                </a:cubicBezTo>
                <a:cubicBezTo>
                  <a:pt x="948" y="7380"/>
                  <a:pt x="726" y="8065"/>
                  <a:pt x="565" y="8771"/>
                </a:cubicBezTo>
                <a:cubicBezTo>
                  <a:pt x="404" y="9436"/>
                  <a:pt x="242" y="10122"/>
                  <a:pt x="0" y="10747"/>
                </a:cubicBezTo>
                <a:lnTo>
                  <a:pt x="14074" y="10747"/>
                </a:lnTo>
                <a:cubicBezTo>
                  <a:pt x="14840" y="10747"/>
                  <a:pt x="15465" y="10122"/>
                  <a:pt x="15465" y="9356"/>
                </a:cubicBezTo>
                <a:lnTo>
                  <a:pt x="1546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6"/>
          <p:cNvSpPr/>
          <p:nvPr/>
        </p:nvSpPr>
        <p:spPr>
          <a:xfrm>
            <a:off x="8060274" y="-64450"/>
            <a:ext cx="1222980" cy="172094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6"/>
          <p:cNvSpPr/>
          <p:nvPr/>
        </p:nvSpPr>
        <p:spPr>
          <a:xfrm>
            <a:off x="-184075" y="3877301"/>
            <a:ext cx="845242" cy="1263702"/>
          </a:xfrm>
          <a:custGeom>
            <a:rect b="b" l="l" r="r" t="t"/>
            <a:pathLst>
              <a:path extrusionOk="0" h="12300" w="8227">
                <a:moveTo>
                  <a:pt x="4981" y="1"/>
                </a:moveTo>
                <a:lnTo>
                  <a:pt x="1" y="7118"/>
                </a:lnTo>
                <a:lnTo>
                  <a:pt x="1" y="12300"/>
                </a:lnTo>
                <a:lnTo>
                  <a:pt x="2501" y="12300"/>
                </a:lnTo>
                <a:lnTo>
                  <a:pt x="2481" y="12259"/>
                </a:lnTo>
                <a:lnTo>
                  <a:pt x="7239" y="10384"/>
                </a:lnTo>
                <a:lnTo>
                  <a:pt x="3005" y="10001"/>
                </a:lnTo>
                <a:lnTo>
                  <a:pt x="8227" y="6553"/>
                </a:lnTo>
                <a:lnTo>
                  <a:pt x="1553" y="8187"/>
                </a:lnTo>
                <a:lnTo>
                  <a:pt x="49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6"/>
          <p:cNvSpPr/>
          <p:nvPr/>
        </p:nvSpPr>
        <p:spPr>
          <a:xfrm>
            <a:off x="8224289" y="4048824"/>
            <a:ext cx="1006480" cy="118911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6"/>
          <p:cNvSpPr/>
          <p:nvPr/>
        </p:nvSpPr>
        <p:spPr>
          <a:xfrm>
            <a:off x="8368775" y="-51227"/>
            <a:ext cx="914476" cy="1460855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6"/>
          <p:cNvSpPr/>
          <p:nvPr/>
        </p:nvSpPr>
        <p:spPr>
          <a:xfrm>
            <a:off x="8640300" y="29800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6"/>
          <p:cNvSpPr/>
          <p:nvPr/>
        </p:nvSpPr>
        <p:spPr>
          <a:xfrm flipH="1">
            <a:off x="1817275" y="17007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"/>
          <p:cNvSpPr/>
          <p:nvPr/>
        </p:nvSpPr>
        <p:spPr>
          <a:xfrm>
            <a:off x="-253287" y="-257137"/>
            <a:ext cx="914473" cy="1593279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8" name="Google Shape;188;p6"/>
          <p:cNvSpPr/>
          <p:nvPr/>
        </p:nvSpPr>
        <p:spPr>
          <a:xfrm flipH="1">
            <a:off x="178238" y="3232263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2665655" y="3861476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1" name="Google Shape;191;p7"/>
          <p:cNvGrpSpPr/>
          <p:nvPr/>
        </p:nvGrpSpPr>
        <p:grpSpPr>
          <a:xfrm>
            <a:off x="7321691" y="-438619"/>
            <a:ext cx="1439140" cy="2725797"/>
            <a:chOff x="1699834" y="176950"/>
            <a:chExt cx="1038266" cy="1966523"/>
          </a:xfrm>
        </p:grpSpPr>
        <p:sp>
          <p:nvSpPr>
            <p:cNvPr id="192" name="Google Shape;192;p7"/>
            <p:cNvSpPr/>
            <p:nvPr/>
          </p:nvSpPr>
          <p:spPr>
            <a:xfrm>
              <a:off x="1699834" y="176950"/>
              <a:ext cx="1038266" cy="1953903"/>
            </a:xfrm>
            <a:custGeom>
              <a:rect b="b" l="l" r="r" t="t"/>
              <a:pathLst>
                <a:path extrusionOk="0" h="40487" w="21514">
                  <a:moveTo>
                    <a:pt x="10767" y="0"/>
                  </a:moveTo>
                  <a:cubicBezTo>
                    <a:pt x="4819" y="0"/>
                    <a:pt x="1" y="4819"/>
                    <a:pt x="1" y="10747"/>
                  </a:cubicBezTo>
                  <a:lnTo>
                    <a:pt x="1" y="40487"/>
                  </a:lnTo>
                  <a:lnTo>
                    <a:pt x="21514" y="40487"/>
                  </a:lnTo>
                  <a:lnTo>
                    <a:pt x="21514" y="10747"/>
                  </a:lnTo>
                  <a:cubicBezTo>
                    <a:pt x="21514" y="4819"/>
                    <a:pt x="16695" y="0"/>
                    <a:pt x="107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1880805" y="469833"/>
              <a:ext cx="677281" cy="676316"/>
            </a:xfrm>
            <a:custGeom>
              <a:rect b="b" l="l" r="r" t="t"/>
              <a:pathLst>
                <a:path extrusionOk="0" h="14014" w="14034">
                  <a:moveTo>
                    <a:pt x="7017" y="0"/>
                  </a:moveTo>
                  <a:cubicBezTo>
                    <a:pt x="3146" y="0"/>
                    <a:pt x="1" y="3125"/>
                    <a:pt x="1" y="6997"/>
                  </a:cubicBezTo>
                  <a:cubicBezTo>
                    <a:pt x="1" y="10888"/>
                    <a:pt x="3146" y="14013"/>
                    <a:pt x="7017" y="14013"/>
                  </a:cubicBezTo>
                  <a:cubicBezTo>
                    <a:pt x="10889" y="14013"/>
                    <a:pt x="14034" y="10888"/>
                    <a:pt x="14034" y="6997"/>
                  </a:cubicBezTo>
                  <a:cubicBezTo>
                    <a:pt x="14034" y="3125"/>
                    <a:pt x="10889" y="0"/>
                    <a:pt x="70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1699834" y="1187925"/>
              <a:ext cx="1038266" cy="955548"/>
            </a:xfrm>
            <a:custGeom>
              <a:rect b="b" l="l" r="r" t="t"/>
              <a:pathLst>
                <a:path extrusionOk="0" h="19800" w="21514">
                  <a:moveTo>
                    <a:pt x="16131" y="0"/>
                  </a:moveTo>
                  <a:lnTo>
                    <a:pt x="16131" y="4980"/>
                  </a:lnTo>
                  <a:lnTo>
                    <a:pt x="10767" y="4980"/>
                  </a:lnTo>
                  <a:lnTo>
                    <a:pt x="10767" y="9839"/>
                  </a:lnTo>
                  <a:lnTo>
                    <a:pt x="5384" y="9839"/>
                  </a:lnTo>
                  <a:lnTo>
                    <a:pt x="5384" y="14820"/>
                  </a:lnTo>
                  <a:lnTo>
                    <a:pt x="1" y="14820"/>
                  </a:lnTo>
                  <a:lnTo>
                    <a:pt x="1" y="19800"/>
                  </a:lnTo>
                  <a:lnTo>
                    <a:pt x="21514" y="19800"/>
                  </a:lnTo>
                  <a:lnTo>
                    <a:pt x="21514" y="14820"/>
                  </a:lnTo>
                  <a:lnTo>
                    <a:pt x="21514" y="9960"/>
                  </a:lnTo>
                  <a:lnTo>
                    <a:pt x="21514" y="9839"/>
                  </a:lnTo>
                  <a:lnTo>
                    <a:pt x="21514" y="4980"/>
                  </a:lnTo>
                  <a:lnTo>
                    <a:pt x="215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" name="Google Shape;195;p7"/>
          <p:cNvGrpSpPr/>
          <p:nvPr/>
        </p:nvGrpSpPr>
        <p:grpSpPr>
          <a:xfrm>
            <a:off x="6295465" y="2739672"/>
            <a:ext cx="2848541" cy="2867859"/>
            <a:chOff x="2240825" y="3469675"/>
            <a:chExt cx="1198175" cy="1206250"/>
          </a:xfrm>
        </p:grpSpPr>
        <p:sp>
          <p:nvSpPr>
            <p:cNvPr id="196" name="Google Shape;196;p7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" name="Google Shape;210;p7"/>
          <p:cNvSpPr/>
          <p:nvPr/>
        </p:nvSpPr>
        <p:spPr>
          <a:xfrm flipH="1">
            <a:off x="-168011" y="3861464"/>
            <a:ext cx="1496121" cy="1377550"/>
          </a:xfrm>
          <a:custGeom>
            <a:rect b="b" l="l" r="r" t="t"/>
            <a:pathLst>
              <a:path extrusionOk="0" h="13349" w="14498">
                <a:moveTo>
                  <a:pt x="10868" y="1"/>
                </a:moveTo>
                <a:lnTo>
                  <a:pt x="10868" y="3368"/>
                </a:lnTo>
                <a:lnTo>
                  <a:pt x="7239" y="3368"/>
                </a:lnTo>
                <a:lnTo>
                  <a:pt x="7239" y="6634"/>
                </a:lnTo>
                <a:lnTo>
                  <a:pt x="3610" y="6634"/>
                </a:lnTo>
                <a:lnTo>
                  <a:pt x="3610" y="9981"/>
                </a:lnTo>
                <a:lnTo>
                  <a:pt x="1" y="9981"/>
                </a:lnTo>
                <a:lnTo>
                  <a:pt x="1" y="13348"/>
                </a:lnTo>
                <a:lnTo>
                  <a:pt x="14498" y="13348"/>
                </a:lnTo>
                <a:lnTo>
                  <a:pt x="14498" y="9981"/>
                </a:lnTo>
                <a:lnTo>
                  <a:pt x="14498" y="6715"/>
                </a:lnTo>
                <a:lnTo>
                  <a:pt x="14498" y="6634"/>
                </a:lnTo>
                <a:lnTo>
                  <a:pt x="14498" y="3368"/>
                </a:lnTo>
                <a:lnTo>
                  <a:pt x="1449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7"/>
          <p:cNvSpPr/>
          <p:nvPr/>
        </p:nvSpPr>
        <p:spPr>
          <a:xfrm>
            <a:off x="381350" y="-175125"/>
            <a:ext cx="3533400" cy="406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7"/>
          <p:cNvSpPr/>
          <p:nvPr/>
        </p:nvSpPr>
        <p:spPr>
          <a:xfrm rot="-5400000">
            <a:off x="212031" y="-66519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7"/>
          <p:cNvSpPr/>
          <p:nvPr/>
        </p:nvSpPr>
        <p:spPr>
          <a:xfrm flipH="1" rot="-1372922">
            <a:off x="8298177" y="4210917"/>
            <a:ext cx="265204" cy="274931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7"/>
          <p:cNvSpPr/>
          <p:nvPr/>
        </p:nvSpPr>
        <p:spPr>
          <a:xfrm rot="-729351">
            <a:off x="3646198" y="226130"/>
            <a:ext cx="394122" cy="40862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7"/>
          <p:cNvSpPr txBox="1"/>
          <p:nvPr>
            <p:ph type="title"/>
          </p:nvPr>
        </p:nvSpPr>
        <p:spPr>
          <a:xfrm>
            <a:off x="2117550" y="1054788"/>
            <a:ext cx="49089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6" name="Google Shape;216;p7"/>
          <p:cNvSpPr txBox="1"/>
          <p:nvPr>
            <p:ph idx="1" type="subTitle"/>
          </p:nvPr>
        </p:nvSpPr>
        <p:spPr>
          <a:xfrm>
            <a:off x="2117550" y="1790413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"/>
          <p:cNvSpPr/>
          <p:nvPr/>
        </p:nvSpPr>
        <p:spPr>
          <a:xfrm>
            <a:off x="2738125" y="-368137"/>
            <a:ext cx="1154855" cy="2012096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8"/>
          <p:cNvSpPr/>
          <p:nvPr/>
        </p:nvSpPr>
        <p:spPr>
          <a:xfrm rot="10800000">
            <a:off x="1860546" y="2880161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0" name="Google Shape;220;p8"/>
          <p:cNvGrpSpPr/>
          <p:nvPr/>
        </p:nvGrpSpPr>
        <p:grpSpPr>
          <a:xfrm rot="10800000">
            <a:off x="1071226" y="3170760"/>
            <a:ext cx="1666901" cy="1678135"/>
            <a:chOff x="2240825" y="3469675"/>
            <a:chExt cx="1198175" cy="1206250"/>
          </a:xfrm>
        </p:grpSpPr>
        <p:sp>
          <p:nvSpPr>
            <p:cNvPr id="221" name="Google Shape;221;p8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5" name="Google Shape;235;p8"/>
          <p:cNvSpPr/>
          <p:nvPr/>
        </p:nvSpPr>
        <p:spPr>
          <a:xfrm>
            <a:off x="7098988" y="142"/>
            <a:ext cx="2105054" cy="336285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8"/>
          <p:cNvSpPr/>
          <p:nvPr/>
        </p:nvSpPr>
        <p:spPr>
          <a:xfrm flipH="1" rot="10800000">
            <a:off x="-8" y="146"/>
            <a:ext cx="431700" cy="515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8"/>
          <p:cNvSpPr/>
          <p:nvPr/>
        </p:nvSpPr>
        <p:spPr>
          <a:xfrm flipH="1" rot="10800000">
            <a:off x="431692" y="-4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8"/>
          <p:cNvSpPr/>
          <p:nvPr/>
        </p:nvSpPr>
        <p:spPr>
          <a:xfrm flipH="1" rot="10800000">
            <a:off x="863392" y="-4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8"/>
          <p:cNvSpPr/>
          <p:nvPr/>
        </p:nvSpPr>
        <p:spPr>
          <a:xfrm rot="5400000">
            <a:off x="7599683" y="357173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8"/>
          <p:cNvSpPr/>
          <p:nvPr/>
        </p:nvSpPr>
        <p:spPr>
          <a:xfrm rot="10800000">
            <a:off x="5117205" y="144221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8"/>
          <p:cNvSpPr/>
          <p:nvPr/>
        </p:nvSpPr>
        <p:spPr>
          <a:xfrm flipH="1" rot="10800000">
            <a:off x="8394484" y="500441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8"/>
          <p:cNvSpPr/>
          <p:nvPr/>
        </p:nvSpPr>
        <p:spPr>
          <a:xfrm rot="-8896286">
            <a:off x="8358122" y="3857970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8"/>
          <p:cNvSpPr/>
          <p:nvPr/>
        </p:nvSpPr>
        <p:spPr>
          <a:xfrm flipH="1" rot="10800000">
            <a:off x="6052334" y="4705766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8"/>
          <p:cNvSpPr/>
          <p:nvPr/>
        </p:nvSpPr>
        <p:spPr>
          <a:xfrm flipH="1" rot="10800000">
            <a:off x="618847" y="4479879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8"/>
          <p:cNvSpPr txBox="1"/>
          <p:nvPr>
            <p:ph type="title"/>
          </p:nvPr>
        </p:nvSpPr>
        <p:spPr>
          <a:xfrm>
            <a:off x="1969325" y="1663350"/>
            <a:ext cx="5205300" cy="181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"/>
          <p:cNvSpPr/>
          <p:nvPr/>
        </p:nvSpPr>
        <p:spPr>
          <a:xfrm>
            <a:off x="5060280" y="61476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8" name="Google Shape;248;p9"/>
          <p:cNvGrpSpPr/>
          <p:nvPr/>
        </p:nvGrpSpPr>
        <p:grpSpPr>
          <a:xfrm>
            <a:off x="6405865" y="307951"/>
            <a:ext cx="1666901" cy="1678135"/>
            <a:chOff x="2240825" y="3469675"/>
            <a:chExt cx="1198175" cy="1206250"/>
          </a:xfrm>
        </p:grpSpPr>
        <p:sp>
          <p:nvSpPr>
            <p:cNvPr id="249" name="Google Shape;249;p9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9"/>
          <p:cNvSpPr/>
          <p:nvPr/>
        </p:nvSpPr>
        <p:spPr>
          <a:xfrm rot="10800000">
            <a:off x="-60050" y="1793850"/>
            <a:ext cx="2105054" cy="336285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9"/>
          <p:cNvSpPr/>
          <p:nvPr/>
        </p:nvSpPr>
        <p:spPr>
          <a:xfrm flipH="1">
            <a:off x="8712300" y="0"/>
            <a:ext cx="431700" cy="515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9"/>
          <p:cNvSpPr/>
          <p:nvPr/>
        </p:nvSpPr>
        <p:spPr>
          <a:xfrm flipH="1">
            <a:off x="8280600" y="1325250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9"/>
          <p:cNvSpPr/>
          <p:nvPr/>
        </p:nvSpPr>
        <p:spPr>
          <a:xfrm flipH="1">
            <a:off x="7848900" y="3190350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9"/>
          <p:cNvSpPr/>
          <p:nvPr/>
        </p:nvSpPr>
        <p:spPr>
          <a:xfrm rot="-5400000">
            <a:off x="-12919" y="-60614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9"/>
          <p:cNvSpPr/>
          <p:nvPr/>
        </p:nvSpPr>
        <p:spPr>
          <a:xfrm>
            <a:off x="3632663" y="460400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9"/>
          <p:cNvSpPr/>
          <p:nvPr/>
        </p:nvSpPr>
        <p:spPr>
          <a:xfrm flipH="1">
            <a:off x="484300" y="4381463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9"/>
          <p:cNvSpPr/>
          <p:nvPr/>
        </p:nvSpPr>
        <p:spPr>
          <a:xfrm rot="1903714">
            <a:off x="391744" y="8902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9"/>
          <p:cNvSpPr/>
          <p:nvPr/>
        </p:nvSpPr>
        <p:spPr>
          <a:xfrm flipH="1">
            <a:off x="2826450" y="176138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9"/>
          <p:cNvSpPr/>
          <p:nvPr/>
        </p:nvSpPr>
        <p:spPr>
          <a:xfrm flipH="1">
            <a:off x="8259938" y="4020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9"/>
          <p:cNvSpPr txBox="1"/>
          <p:nvPr>
            <p:ph type="title"/>
          </p:nvPr>
        </p:nvSpPr>
        <p:spPr>
          <a:xfrm>
            <a:off x="2135550" y="1554875"/>
            <a:ext cx="4872900" cy="7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4" name="Google Shape;274;p9"/>
          <p:cNvSpPr txBox="1"/>
          <p:nvPr>
            <p:ph idx="1" type="subTitle"/>
          </p:nvPr>
        </p:nvSpPr>
        <p:spPr>
          <a:xfrm>
            <a:off x="2135550" y="2200225"/>
            <a:ext cx="4872900" cy="13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0"/>
          <p:cNvSpPr/>
          <p:nvPr>
            <p:ph idx="2" type="pic"/>
          </p:nvPr>
        </p:nvSpPr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77" name="Google Shape;277;p10"/>
          <p:cNvGrpSpPr/>
          <p:nvPr/>
        </p:nvGrpSpPr>
        <p:grpSpPr>
          <a:xfrm flipH="1">
            <a:off x="-574246" y="3457697"/>
            <a:ext cx="2848541" cy="2867859"/>
            <a:chOff x="2240825" y="3469675"/>
            <a:chExt cx="1198175" cy="1206250"/>
          </a:xfrm>
        </p:grpSpPr>
        <p:sp>
          <p:nvSpPr>
            <p:cNvPr id="278" name="Google Shape;278;p10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0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0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0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0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0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0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0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0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0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0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0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0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0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2" name="Google Shape;292;p10"/>
          <p:cNvSpPr/>
          <p:nvPr/>
        </p:nvSpPr>
        <p:spPr>
          <a:xfrm rot="10800000">
            <a:off x="-116984" y="-110668"/>
            <a:ext cx="1770532" cy="209175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0"/>
          <p:cNvSpPr/>
          <p:nvPr/>
        </p:nvSpPr>
        <p:spPr>
          <a:xfrm>
            <a:off x="7581468" y="-205768"/>
            <a:ext cx="1679517" cy="236338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0"/>
          <p:cNvSpPr/>
          <p:nvPr/>
        </p:nvSpPr>
        <p:spPr>
          <a:xfrm flipH="1" rot="10800000">
            <a:off x="7316053" y="2217981"/>
            <a:ext cx="2105054" cy="336285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0"/>
          <p:cNvSpPr/>
          <p:nvPr/>
        </p:nvSpPr>
        <p:spPr>
          <a:xfrm rot="-2124850">
            <a:off x="8233718" y="451903"/>
            <a:ext cx="394116" cy="40861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0"/>
          <p:cNvSpPr/>
          <p:nvPr/>
        </p:nvSpPr>
        <p:spPr>
          <a:xfrm flipH="1" rot="10800000">
            <a:off x="109219" y="2581918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0"/>
          <p:cNvSpPr/>
          <p:nvPr/>
        </p:nvSpPr>
        <p:spPr>
          <a:xfrm rot="-3404374">
            <a:off x="2035945" y="138759"/>
            <a:ext cx="394119" cy="408619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0"/>
          <p:cNvSpPr txBox="1"/>
          <p:nvPr>
            <p:ph type="title"/>
          </p:nvPr>
        </p:nvSpPr>
        <p:spPr>
          <a:xfrm>
            <a:off x="720000" y="3457700"/>
            <a:ext cx="4603500" cy="1129500"/>
          </a:xfrm>
          <a:prstGeom prst="rect">
            <a:avLst/>
          </a:prstGeom>
          <a:solidFill>
            <a:schemeClr val="lt2"/>
          </a:solidFill>
          <a:effectLst>
            <a:outerShdw rotWithShape="0" algn="bl" dir="2820000" dist="171450">
              <a:schemeClr val="dk1">
                <a:alpha val="9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11"/>
          <p:cNvGrpSpPr/>
          <p:nvPr/>
        </p:nvGrpSpPr>
        <p:grpSpPr>
          <a:xfrm flipH="1">
            <a:off x="4341478" y="-143385"/>
            <a:ext cx="2175326" cy="2109877"/>
            <a:chOff x="-71475" y="1671775"/>
            <a:chExt cx="1122575" cy="1088800"/>
          </a:xfrm>
        </p:grpSpPr>
        <p:sp>
          <p:nvSpPr>
            <p:cNvPr id="301" name="Google Shape;301;p11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1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1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1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1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1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1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1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1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1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1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1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1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1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1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1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1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1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1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1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1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3" name="Google Shape;323;p11"/>
          <p:cNvSpPr/>
          <p:nvPr/>
        </p:nvSpPr>
        <p:spPr>
          <a:xfrm flipH="1" rot="10800000">
            <a:off x="4872330" y="3782566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4" name="Google Shape;324;p11"/>
          <p:cNvGrpSpPr/>
          <p:nvPr/>
        </p:nvGrpSpPr>
        <p:grpSpPr>
          <a:xfrm flipH="1" rot="10800000">
            <a:off x="214291" y="-451340"/>
            <a:ext cx="1439140" cy="2725797"/>
            <a:chOff x="1699834" y="176950"/>
            <a:chExt cx="1038266" cy="1966523"/>
          </a:xfrm>
        </p:grpSpPr>
        <p:sp>
          <p:nvSpPr>
            <p:cNvPr id="325" name="Google Shape;325;p11"/>
            <p:cNvSpPr/>
            <p:nvPr/>
          </p:nvSpPr>
          <p:spPr>
            <a:xfrm>
              <a:off x="1699834" y="176950"/>
              <a:ext cx="1038266" cy="1953903"/>
            </a:xfrm>
            <a:custGeom>
              <a:rect b="b" l="l" r="r" t="t"/>
              <a:pathLst>
                <a:path extrusionOk="0" h="40487" w="21514">
                  <a:moveTo>
                    <a:pt x="10767" y="0"/>
                  </a:moveTo>
                  <a:cubicBezTo>
                    <a:pt x="4819" y="0"/>
                    <a:pt x="1" y="4819"/>
                    <a:pt x="1" y="10747"/>
                  </a:cubicBezTo>
                  <a:lnTo>
                    <a:pt x="1" y="40487"/>
                  </a:lnTo>
                  <a:lnTo>
                    <a:pt x="21514" y="40487"/>
                  </a:lnTo>
                  <a:lnTo>
                    <a:pt x="21514" y="10747"/>
                  </a:lnTo>
                  <a:cubicBezTo>
                    <a:pt x="21514" y="4819"/>
                    <a:pt x="16695" y="0"/>
                    <a:pt x="107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1"/>
            <p:cNvSpPr/>
            <p:nvPr/>
          </p:nvSpPr>
          <p:spPr>
            <a:xfrm>
              <a:off x="1880805" y="469833"/>
              <a:ext cx="677281" cy="676316"/>
            </a:xfrm>
            <a:custGeom>
              <a:rect b="b" l="l" r="r" t="t"/>
              <a:pathLst>
                <a:path extrusionOk="0" h="14014" w="14034">
                  <a:moveTo>
                    <a:pt x="7017" y="0"/>
                  </a:moveTo>
                  <a:cubicBezTo>
                    <a:pt x="3146" y="0"/>
                    <a:pt x="1" y="3125"/>
                    <a:pt x="1" y="6997"/>
                  </a:cubicBezTo>
                  <a:cubicBezTo>
                    <a:pt x="1" y="10888"/>
                    <a:pt x="3146" y="14013"/>
                    <a:pt x="7017" y="14013"/>
                  </a:cubicBezTo>
                  <a:cubicBezTo>
                    <a:pt x="10889" y="14013"/>
                    <a:pt x="14034" y="10888"/>
                    <a:pt x="14034" y="6997"/>
                  </a:cubicBezTo>
                  <a:cubicBezTo>
                    <a:pt x="14034" y="3125"/>
                    <a:pt x="10889" y="0"/>
                    <a:pt x="70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1"/>
            <p:cNvSpPr/>
            <p:nvPr/>
          </p:nvSpPr>
          <p:spPr>
            <a:xfrm>
              <a:off x="1699834" y="1187925"/>
              <a:ext cx="1038266" cy="955548"/>
            </a:xfrm>
            <a:custGeom>
              <a:rect b="b" l="l" r="r" t="t"/>
              <a:pathLst>
                <a:path extrusionOk="0" h="19800" w="21514">
                  <a:moveTo>
                    <a:pt x="16131" y="0"/>
                  </a:moveTo>
                  <a:lnTo>
                    <a:pt x="16131" y="4980"/>
                  </a:lnTo>
                  <a:lnTo>
                    <a:pt x="10767" y="4980"/>
                  </a:lnTo>
                  <a:lnTo>
                    <a:pt x="10767" y="9839"/>
                  </a:lnTo>
                  <a:lnTo>
                    <a:pt x="5384" y="9839"/>
                  </a:lnTo>
                  <a:lnTo>
                    <a:pt x="5384" y="14820"/>
                  </a:lnTo>
                  <a:lnTo>
                    <a:pt x="1" y="14820"/>
                  </a:lnTo>
                  <a:lnTo>
                    <a:pt x="1" y="19800"/>
                  </a:lnTo>
                  <a:lnTo>
                    <a:pt x="21514" y="19800"/>
                  </a:lnTo>
                  <a:lnTo>
                    <a:pt x="21514" y="14820"/>
                  </a:lnTo>
                  <a:lnTo>
                    <a:pt x="21514" y="9960"/>
                  </a:lnTo>
                  <a:lnTo>
                    <a:pt x="21514" y="9839"/>
                  </a:lnTo>
                  <a:lnTo>
                    <a:pt x="21514" y="4980"/>
                  </a:lnTo>
                  <a:lnTo>
                    <a:pt x="215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8" name="Google Shape;328;p11"/>
          <p:cNvSpPr/>
          <p:nvPr/>
        </p:nvSpPr>
        <p:spPr>
          <a:xfrm rot="10800000">
            <a:off x="8723400" y="-6524"/>
            <a:ext cx="431700" cy="515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1"/>
          <p:cNvSpPr/>
          <p:nvPr/>
        </p:nvSpPr>
        <p:spPr>
          <a:xfrm rot="10800000">
            <a:off x="8291700" y="-6674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1"/>
          <p:cNvSpPr/>
          <p:nvPr/>
        </p:nvSpPr>
        <p:spPr>
          <a:xfrm rot="10800000">
            <a:off x="7860000" y="-6674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1" name="Google Shape;331;p11"/>
          <p:cNvGrpSpPr/>
          <p:nvPr/>
        </p:nvGrpSpPr>
        <p:grpSpPr>
          <a:xfrm flipH="1" rot="10800000">
            <a:off x="-304097" y="3198240"/>
            <a:ext cx="1666901" cy="1678135"/>
            <a:chOff x="2240825" y="3469675"/>
            <a:chExt cx="1198175" cy="1206250"/>
          </a:xfrm>
        </p:grpSpPr>
        <p:sp>
          <p:nvSpPr>
            <p:cNvPr id="332" name="Google Shape;332;p11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1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1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1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1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1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1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1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1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1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1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1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6" name="Google Shape;346;p11"/>
          <p:cNvSpPr/>
          <p:nvPr/>
        </p:nvSpPr>
        <p:spPr>
          <a:xfrm rot="10800000">
            <a:off x="292363" y="3006946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1"/>
          <p:cNvSpPr/>
          <p:nvPr/>
        </p:nvSpPr>
        <p:spPr>
          <a:xfrm flipH="1" rot="-10029621">
            <a:off x="3476590" y="407836"/>
            <a:ext cx="394133" cy="408634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1"/>
          <p:cNvSpPr/>
          <p:nvPr/>
        </p:nvSpPr>
        <p:spPr>
          <a:xfrm rot="10800000">
            <a:off x="7881225" y="4682596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1"/>
          <p:cNvSpPr/>
          <p:nvPr/>
        </p:nvSpPr>
        <p:spPr>
          <a:xfrm flipH="1" rot="9124497">
            <a:off x="2260656" y="4545633"/>
            <a:ext cx="394135" cy="40863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1"/>
          <p:cNvSpPr txBox="1"/>
          <p:nvPr>
            <p:ph hasCustomPrompt="1" type="title"/>
          </p:nvPr>
        </p:nvSpPr>
        <p:spPr>
          <a:xfrm>
            <a:off x="1284000" y="1750513"/>
            <a:ext cx="6576000" cy="108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51" name="Google Shape;351;p11"/>
          <p:cNvSpPr txBox="1"/>
          <p:nvPr>
            <p:ph idx="1" type="subTitle"/>
          </p:nvPr>
        </p:nvSpPr>
        <p:spPr>
          <a:xfrm>
            <a:off x="1894025" y="2895875"/>
            <a:ext cx="5355900" cy="4971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dk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3"/>
          <p:cNvSpPr/>
          <p:nvPr/>
        </p:nvSpPr>
        <p:spPr>
          <a:xfrm flipH="1">
            <a:off x="-94728" y="3051750"/>
            <a:ext cx="1770532" cy="209175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3"/>
          <p:cNvSpPr/>
          <p:nvPr/>
        </p:nvSpPr>
        <p:spPr>
          <a:xfrm>
            <a:off x="7038950" y="0"/>
            <a:ext cx="2105054" cy="336285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6" name="Google Shape;356;p13"/>
          <p:cNvGrpSpPr/>
          <p:nvPr/>
        </p:nvGrpSpPr>
        <p:grpSpPr>
          <a:xfrm>
            <a:off x="0" y="0"/>
            <a:ext cx="9144000" cy="255300"/>
            <a:chOff x="2172900" y="745150"/>
            <a:chExt cx="9144000" cy="255300"/>
          </a:xfrm>
        </p:grpSpPr>
        <p:sp>
          <p:nvSpPr>
            <p:cNvPr id="357" name="Google Shape;357;p13"/>
            <p:cNvSpPr/>
            <p:nvPr/>
          </p:nvSpPr>
          <p:spPr>
            <a:xfrm>
              <a:off x="2172900" y="745150"/>
              <a:ext cx="91440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8" name="Google Shape;358;p13"/>
            <p:cNvGrpSpPr/>
            <p:nvPr/>
          </p:nvGrpSpPr>
          <p:grpSpPr>
            <a:xfrm>
              <a:off x="2262075" y="811763"/>
              <a:ext cx="431674" cy="122076"/>
              <a:chOff x="2452325" y="816100"/>
              <a:chExt cx="431674" cy="122076"/>
            </a:xfrm>
          </p:grpSpPr>
          <p:sp>
            <p:nvSpPr>
              <p:cNvPr id="359" name="Google Shape;359;p13"/>
              <p:cNvSpPr/>
              <p:nvPr/>
            </p:nvSpPr>
            <p:spPr>
              <a:xfrm>
                <a:off x="2452325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13"/>
              <p:cNvSpPr/>
              <p:nvPr/>
            </p:nvSpPr>
            <p:spPr>
              <a:xfrm>
                <a:off x="2761927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1" y="1"/>
                    </a:moveTo>
                    <a:lnTo>
                      <a:pt x="1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13"/>
              <p:cNvSpPr/>
              <p:nvPr/>
            </p:nvSpPr>
            <p:spPr>
              <a:xfrm>
                <a:off x="2782247" y="836808"/>
                <a:ext cx="81433" cy="79419"/>
              </a:xfrm>
              <a:custGeom>
                <a:rect b="b" l="l" r="r" t="t"/>
                <a:pathLst>
                  <a:path extrusionOk="0" h="1024" w="1050">
                    <a:moveTo>
                      <a:pt x="79" y="1"/>
                    </a:moveTo>
                    <a:cubicBezTo>
                      <a:pt x="61" y="1"/>
                      <a:pt x="41" y="6"/>
                      <a:pt x="21" y="16"/>
                    </a:cubicBezTo>
                    <a:cubicBezTo>
                      <a:pt x="1" y="56"/>
                      <a:pt x="1" y="96"/>
                      <a:pt x="21" y="117"/>
                    </a:cubicBezTo>
                    <a:lnTo>
                      <a:pt x="424" y="520"/>
                    </a:lnTo>
                    <a:lnTo>
                      <a:pt x="21" y="903"/>
                    </a:lnTo>
                    <a:cubicBezTo>
                      <a:pt x="1" y="943"/>
                      <a:pt x="1" y="984"/>
                      <a:pt x="21" y="1004"/>
                    </a:cubicBezTo>
                    <a:cubicBezTo>
                      <a:pt x="41" y="1024"/>
                      <a:pt x="61" y="1024"/>
                      <a:pt x="81" y="1024"/>
                    </a:cubicBezTo>
                    <a:cubicBezTo>
                      <a:pt x="102" y="1024"/>
                      <a:pt x="122" y="1024"/>
                      <a:pt x="122" y="1004"/>
                    </a:cubicBezTo>
                    <a:lnTo>
                      <a:pt x="525" y="621"/>
                    </a:lnTo>
                    <a:lnTo>
                      <a:pt x="908" y="1004"/>
                    </a:lnTo>
                    <a:cubicBezTo>
                      <a:pt x="928" y="1024"/>
                      <a:pt x="948" y="1024"/>
                      <a:pt x="969" y="1024"/>
                    </a:cubicBezTo>
                    <a:cubicBezTo>
                      <a:pt x="989" y="1024"/>
                      <a:pt x="1009" y="1024"/>
                      <a:pt x="1009" y="1004"/>
                    </a:cubicBezTo>
                    <a:cubicBezTo>
                      <a:pt x="1049" y="984"/>
                      <a:pt x="1049" y="943"/>
                      <a:pt x="1009" y="903"/>
                    </a:cubicBezTo>
                    <a:lnTo>
                      <a:pt x="626" y="520"/>
                    </a:lnTo>
                    <a:lnTo>
                      <a:pt x="1009" y="117"/>
                    </a:lnTo>
                    <a:cubicBezTo>
                      <a:pt x="1049" y="96"/>
                      <a:pt x="1049" y="56"/>
                      <a:pt x="1009" y="16"/>
                    </a:cubicBezTo>
                    <a:cubicBezTo>
                      <a:pt x="999" y="6"/>
                      <a:pt x="984" y="1"/>
                      <a:pt x="966" y="1"/>
                    </a:cubicBezTo>
                    <a:cubicBezTo>
                      <a:pt x="948" y="1"/>
                      <a:pt x="928" y="6"/>
                      <a:pt x="908" y="16"/>
                    </a:cubicBezTo>
                    <a:lnTo>
                      <a:pt x="525" y="419"/>
                    </a:lnTo>
                    <a:lnTo>
                      <a:pt x="122" y="16"/>
                    </a:lnTo>
                    <a:cubicBezTo>
                      <a:pt x="112" y="6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13"/>
              <p:cNvSpPr/>
              <p:nvPr/>
            </p:nvSpPr>
            <p:spPr>
              <a:xfrm>
                <a:off x="2602473" y="816100"/>
                <a:ext cx="121994" cy="122076"/>
              </a:xfrm>
              <a:custGeom>
                <a:rect b="b" l="l" r="r" t="t"/>
                <a:pathLst>
                  <a:path extrusionOk="0" h="1574" w="1573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13"/>
              <p:cNvSpPr/>
              <p:nvPr/>
            </p:nvSpPr>
            <p:spPr>
              <a:xfrm>
                <a:off x="2618062" y="831767"/>
                <a:ext cx="90817" cy="90742"/>
              </a:xfrm>
              <a:custGeom>
                <a:rect b="b" l="l" r="r" t="t"/>
                <a:pathLst>
                  <a:path extrusionOk="0" h="1170" w="1171">
                    <a:moveTo>
                      <a:pt x="1029" y="141"/>
                    </a:moveTo>
                    <a:lnTo>
                      <a:pt x="1029" y="1028"/>
                    </a:lnTo>
                    <a:lnTo>
                      <a:pt x="142" y="1028"/>
                    </a:lnTo>
                    <a:lnTo>
                      <a:pt x="142" y="141"/>
                    </a:lnTo>
                    <a:close/>
                    <a:moveTo>
                      <a:pt x="81" y="0"/>
                    </a:moveTo>
                    <a:cubicBezTo>
                      <a:pt x="41" y="0"/>
                      <a:pt x="1" y="20"/>
                      <a:pt x="1" y="61"/>
                    </a:cubicBezTo>
                    <a:lnTo>
                      <a:pt x="1" y="1089"/>
                    </a:lnTo>
                    <a:cubicBezTo>
                      <a:pt x="1" y="1129"/>
                      <a:pt x="41" y="1170"/>
                      <a:pt x="81" y="1170"/>
                    </a:cubicBezTo>
                    <a:lnTo>
                      <a:pt x="1110" y="1170"/>
                    </a:lnTo>
                    <a:cubicBezTo>
                      <a:pt x="1130" y="1170"/>
                      <a:pt x="1170" y="1129"/>
                      <a:pt x="1170" y="1089"/>
                    </a:cubicBezTo>
                    <a:lnTo>
                      <a:pt x="1170" y="61"/>
                    </a:lnTo>
                    <a:cubicBezTo>
                      <a:pt x="1170" y="20"/>
                      <a:pt x="1130" y="0"/>
                      <a:pt x="1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13"/>
              <p:cNvSpPr/>
              <p:nvPr/>
            </p:nvSpPr>
            <p:spPr>
              <a:xfrm>
                <a:off x="2463260" y="889624"/>
                <a:ext cx="101752" cy="11013"/>
              </a:xfrm>
              <a:custGeom>
                <a:rect b="b" l="l" r="r" t="t"/>
                <a:pathLst>
                  <a:path extrusionOk="0" h="142" w="1312">
                    <a:moveTo>
                      <a:pt x="61" y="0"/>
                    </a:moveTo>
                    <a:cubicBezTo>
                      <a:pt x="21" y="0"/>
                      <a:pt x="1" y="20"/>
                      <a:pt x="1" y="61"/>
                    </a:cubicBezTo>
                    <a:cubicBezTo>
                      <a:pt x="1" y="101"/>
                      <a:pt x="21" y="141"/>
                      <a:pt x="61" y="141"/>
                    </a:cubicBezTo>
                    <a:lnTo>
                      <a:pt x="1231" y="141"/>
                    </a:lnTo>
                    <a:cubicBezTo>
                      <a:pt x="1271" y="141"/>
                      <a:pt x="1311" y="101"/>
                      <a:pt x="1311" y="61"/>
                    </a:cubicBezTo>
                    <a:cubicBezTo>
                      <a:pt x="1311" y="20"/>
                      <a:pt x="1271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65" name="Google Shape;365;p13"/>
          <p:cNvGrpSpPr/>
          <p:nvPr/>
        </p:nvGrpSpPr>
        <p:grpSpPr>
          <a:xfrm>
            <a:off x="-521160" y="539501"/>
            <a:ext cx="1666901" cy="1678135"/>
            <a:chOff x="2240825" y="3469675"/>
            <a:chExt cx="1198175" cy="1206250"/>
          </a:xfrm>
        </p:grpSpPr>
        <p:sp>
          <p:nvSpPr>
            <p:cNvPr id="366" name="Google Shape;366;p13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3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3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3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3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3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3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3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3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3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3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3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3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3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0" name="Google Shape;380;p13"/>
          <p:cNvSpPr/>
          <p:nvPr/>
        </p:nvSpPr>
        <p:spPr>
          <a:xfrm flipH="1">
            <a:off x="657938" y="437977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3"/>
          <p:cNvSpPr/>
          <p:nvPr/>
        </p:nvSpPr>
        <p:spPr>
          <a:xfrm>
            <a:off x="455738" y="90312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3"/>
          <p:cNvSpPr/>
          <p:nvPr/>
        </p:nvSpPr>
        <p:spPr>
          <a:xfrm flipH="1" rot="10800000">
            <a:off x="8045448" y="3496793"/>
            <a:ext cx="1237809" cy="1741808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3"/>
          <p:cNvSpPr/>
          <p:nvPr/>
        </p:nvSpPr>
        <p:spPr>
          <a:xfrm rot="1779627">
            <a:off x="8349194" y="4163374"/>
            <a:ext cx="394129" cy="408630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3"/>
          <p:cNvSpPr/>
          <p:nvPr/>
        </p:nvSpPr>
        <p:spPr>
          <a:xfrm flipH="1">
            <a:off x="8504388" y="10177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86" name="Google Shape;386;p13"/>
          <p:cNvSpPr txBox="1"/>
          <p:nvPr>
            <p:ph idx="1" type="subTitle"/>
          </p:nvPr>
        </p:nvSpPr>
        <p:spPr>
          <a:xfrm>
            <a:off x="2069575" y="2328775"/>
            <a:ext cx="2305500" cy="5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87" name="Google Shape;387;p13"/>
          <p:cNvSpPr txBox="1"/>
          <p:nvPr>
            <p:ph idx="2" type="subTitle"/>
          </p:nvPr>
        </p:nvSpPr>
        <p:spPr>
          <a:xfrm>
            <a:off x="4768847" y="2328775"/>
            <a:ext cx="2305500" cy="5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88" name="Google Shape;388;p13"/>
          <p:cNvSpPr txBox="1"/>
          <p:nvPr>
            <p:ph idx="3" type="subTitle"/>
          </p:nvPr>
        </p:nvSpPr>
        <p:spPr>
          <a:xfrm>
            <a:off x="2069575" y="3867725"/>
            <a:ext cx="2305500" cy="5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89" name="Google Shape;389;p13"/>
          <p:cNvSpPr txBox="1"/>
          <p:nvPr>
            <p:ph idx="4" type="subTitle"/>
          </p:nvPr>
        </p:nvSpPr>
        <p:spPr>
          <a:xfrm>
            <a:off x="4768847" y="3867725"/>
            <a:ext cx="2305500" cy="5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90" name="Google Shape;390;p13"/>
          <p:cNvSpPr txBox="1"/>
          <p:nvPr>
            <p:ph hasCustomPrompt="1" idx="5" type="title"/>
          </p:nvPr>
        </p:nvSpPr>
        <p:spPr>
          <a:xfrm>
            <a:off x="2176202" y="1451083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91" name="Google Shape;391;p13"/>
          <p:cNvSpPr txBox="1"/>
          <p:nvPr>
            <p:ph hasCustomPrompt="1" idx="6" type="title"/>
          </p:nvPr>
        </p:nvSpPr>
        <p:spPr>
          <a:xfrm>
            <a:off x="2176202" y="2989966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92" name="Google Shape;392;p13"/>
          <p:cNvSpPr txBox="1"/>
          <p:nvPr>
            <p:ph hasCustomPrompt="1" idx="7" type="title"/>
          </p:nvPr>
        </p:nvSpPr>
        <p:spPr>
          <a:xfrm>
            <a:off x="4875477" y="1451083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93" name="Google Shape;393;p13"/>
          <p:cNvSpPr txBox="1"/>
          <p:nvPr>
            <p:ph hasCustomPrompt="1" idx="8" type="title"/>
          </p:nvPr>
        </p:nvSpPr>
        <p:spPr>
          <a:xfrm>
            <a:off x="4875477" y="2989966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94" name="Google Shape;394;p13"/>
          <p:cNvSpPr txBox="1"/>
          <p:nvPr>
            <p:ph idx="9" type="subTitle"/>
          </p:nvPr>
        </p:nvSpPr>
        <p:spPr>
          <a:xfrm>
            <a:off x="2069575" y="2010475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5" name="Google Shape;395;p13"/>
          <p:cNvSpPr txBox="1"/>
          <p:nvPr>
            <p:ph idx="13" type="subTitle"/>
          </p:nvPr>
        </p:nvSpPr>
        <p:spPr>
          <a:xfrm>
            <a:off x="4768850" y="2010475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6" name="Google Shape;396;p13"/>
          <p:cNvSpPr txBox="1"/>
          <p:nvPr>
            <p:ph idx="14" type="subTitle"/>
          </p:nvPr>
        </p:nvSpPr>
        <p:spPr>
          <a:xfrm>
            <a:off x="2069575" y="3549425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7" name="Google Shape;397;p13"/>
          <p:cNvSpPr txBox="1"/>
          <p:nvPr>
            <p:ph idx="15" type="subTitle"/>
          </p:nvPr>
        </p:nvSpPr>
        <p:spPr>
          <a:xfrm>
            <a:off x="4768850" y="3549425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4"/>
          <p:cNvSpPr/>
          <p:nvPr/>
        </p:nvSpPr>
        <p:spPr>
          <a:xfrm rot="5400000">
            <a:off x="7904599" y="3743525"/>
            <a:ext cx="1222980" cy="172094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0" name="Google Shape;400;p14"/>
          <p:cNvGrpSpPr/>
          <p:nvPr/>
        </p:nvGrpSpPr>
        <p:grpSpPr>
          <a:xfrm>
            <a:off x="4477266" y="-176559"/>
            <a:ext cx="2009297" cy="1948844"/>
            <a:chOff x="-71475" y="1671775"/>
            <a:chExt cx="1122575" cy="1088800"/>
          </a:xfrm>
        </p:grpSpPr>
        <p:sp>
          <p:nvSpPr>
            <p:cNvPr id="401" name="Google Shape;401;p14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4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4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4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4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3" name="Google Shape;423;p14"/>
          <p:cNvSpPr/>
          <p:nvPr/>
        </p:nvSpPr>
        <p:spPr>
          <a:xfrm flipH="1">
            <a:off x="1529240" y="-74024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4"/>
          <p:cNvSpPr/>
          <p:nvPr/>
        </p:nvSpPr>
        <p:spPr>
          <a:xfrm flipH="1">
            <a:off x="7887188" y="3190353"/>
            <a:ext cx="1358769" cy="2032942"/>
          </a:xfrm>
          <a:custGeom>
            <a:rect b="b" l="l" r="r" t="t"/>
            <a:pathLst>
              <a:path extrusionOk="0" h="19700" w="13167">
                <a:moveTo>
                  <a:pt x="7984" y="0"/>
                </a:moveTo>
                <a:lnTo>
                  <a:pt x="0" y="11392"/>
                </a:lnTo>
                <a:lnTo>
                  <a:pt x="0" y="19699"/>
                </a:lnTo>
                <a:lnTo>
                  <a:pt x="4012" y="19699"/>
                </a:lnTo>
                <a:lnTo>
                  <a:pt x="3992" y="19618"/>
                </a:lnTo>
                <a:lnTo>
                  <a:pt x="11594" y="16634"/>
                </a:lnTo>
                <a:lnTo>
                  <a:pt x="4819" y="16009"/>
                </a:lnTo>
                <a:lnTo>
                  <a:pt x="13166" y="10485"/>
                </a:lnTo>
                <a:lnTo>
                  <a:pt x="13166" y="10485"/>
                </a:lnTo>
                <a:lnTo>
                  <a:pt x="2500" y="13106"/>
                </a:lnTo>
                <a:lnTo>
                  <a:pt x="79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4"/>
          <p:cNvSpPr/>
          <p:nvPr/>
        </p:nvSpPr>
        <p:spPr>
          <a:xfrm flipH="1">
            <a:off x="7989155" y="-128800"/>
            <a:ext cx="1154855" cy="2012096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6" name="Google Shape;426;p14"/>
          <p:cNvGrpSpPr/>
          <p:nvPr/>
        </p:nvGrpSpPr>
        <p:grpSpPr>
          <a:xfrm flipH="1">
            <a:off x="-26246" y="2739672"/>
            <a:ext cx="2848541" cy="2867859"/>
            <a:chOff x="2240825" y="3469675"/>
            <a:chExt cx="1198175" cy="1206250"/>
          </a:xfrm>
        </p:grpSpPr>
        <p:sp>
          <p:nvSpPr>
            <p:cNvPr id="427" name="Google Shape;427;p14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4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4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1" name="Google Shape;441;p14"/>
          <p:cNvSpPr/>
          <p:nvPr/>
        </p:nvSpPr>
        <p:spPr>
          <a:xfrm flipH="1">
            <a:off x="-124900" y="3861464"/>
            <a:ext cx="1496121" cy="1377550"/>
          </a:xfrm>
          <a:custGeom>
            <a:rect b="b" l="l" r="r" t="t"/>
            <a:pathLst>
              <a:path extrusionOk="0" h="13349" w="14498">
                <a:moveTo>
                  <a:pt x="10868" y="1"/>
                </a:moveTo>
                <a:lnTo>
                  <a:pt x="10868" y="3368"/>
                </a:lnTo>
                <a:lnTo>
                  <a:pt x="7239" y="3368"/>
                </a:lnTo>
                <a:lnTo>
                  <a:pt x="7239" y="6634"/>
                </a:lnTo>
                <a:lnTo>
                  <a:pt x="3610" y="6634"/>
                </a:lnTo>
                <a:lnTo>
                  <a:pt x="3610" y="9981"/>
                </a:lnTo>
                <a:lnTo>
                  <a:pt x="1" y="9981"/>
                </a:lnTo>
                <a:lnTo>
                  <a:pt x="1" y="13348"/>
                </a:lnTo>
                <a:lnTo>
                  <a:pt x="14498" y="13348"/>
                </a:lnTo>
                <a:lnTo>
                  <a:pt x="14498" y="9981"/>
                </a:lnTo>
                <a:lnTo>
                  <a:pt x="14498" y="6715"/>
                </a:lnTo>
                <a:lnTo>
                  <a:pt x="14498" y="6634"/>
                </a:lnTo>
                <a:lnTo>
                  <a:pt x="14498" y="3368"/>
                </a:lnTo>
                <a:lnTo>
                  <a:pt x="1449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4"/>
          <p:cNvSpPr/>
          <p:nvPr/>
        </p:nvSpPr>
        <p:spPr>
          <a:xfrm>
            <a:off x="7723953" y="335188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4"/>
          <p:cNvSpPr/>
          <p:nvPr/>
        </p:nvSpPr>
        <p:spPr>
          <a:xfrm>
            <a:off x="618998" y="26835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4"/>
          <p:cNvSpPr/>
          <p:nvPr/>
        </p:nvSpPr>
        <p:spPr>
          <a:xfrm flipH="1">
            <a:off x="279778" y="244087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14"/>
          <p:cNvSpPr/>
          <p:nvPr/>
        </p:nvSpPr>
        <p:spPr>
          <a:xfrm>
            <a:off x="4876653" y="465620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4"/>
          <p:cNvSpPr/>
          <p:nvPr/>
        </p:nvSpPr>
        <p:spPr>
          <a:xfrm flipH="1">
            <a:off x="8319023" y="2332513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4"/>
          <p:cNvSpPr txBox="1"/>
          <p:nvPr>
            <p:ph type="title"/>
          </p:nvPr>
        </p:nvSpPr>
        <p:spPr>
          <a:xfrm>
            <a:off x="2225675" y="2978675"/>
            <a:ext cx="5398200" cy="5964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48" name="Google Shape;448;p14"/>
          <p:cNvSpPr txBox="1"/>
          <p:nvPr>
            <p:ph idx="1" type="subTitle"/>
          </p:nvPr>
        </p:nvSpPr>
        <p:spPr>
          <a:xfrm>
            <a:off x="1520075" y="1447250"/>
            <a:ext cx="6103800" cy="153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0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15"/>
          <p:cNvGrpSpPr/>
          <p:nvPr/>
        </p:nvGrpSpPr>
        <p:grpSpPr>
          <a:xfrm flipH="1">
            <a:off x="4157797" y="-176559"/>
            <a:ext cx="2009297" cy="1948844"/>
            <a:chOff x="-71475" y="1671775"/>
            <a:chExt cx="1122575" cy="1088800"/>
          </a:xfrm>
        </p:grpSpPr>
        <p:sp>
          <p:nvSpPr>
            <p:cNvPr id="451" name="Google Shape;451;p15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5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5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5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5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5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5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5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5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5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5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5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5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5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5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5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5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15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15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15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5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15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3" name="Google Shape;473;p15"/>
          <p:cNvSpPr/>
          <p:nvPr/>
        </p:nvSpPr>
        <p:spPr>
          <a:xfrm>
            <a:off x="5801630" y="356551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5"/>
          <p:cNvSpPr txBox="1"/>
          <p:nvPr>
            <p:ph type="title"/>
          </p:nvPr>
        </p:nvSpPr>
        <p:spPr>
          <a:xfrm>
            <a:off x="2135550" y="1544000"/>
            <a:ext cx="4872900" cy="146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75" name="Google Shape;475;p15"/>
          <p:cNvSpPr txBox="1"/>
          <p:nvPr>
            <p:ph idx="1" type="subTitle"/>
          </p:nvPr>
        </p:nvSpPr>
        <p:spPr>
          <a:xfrm>
            <a:off x="2135550" y="29284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476" name="Google Shape;476;p15"/>
          <p:cNvSpPr/>
          <p:nvPr/>
        </p:nvSpPr>
        <p:spPr>
          <a:xfrm>
            <a:off x="969766" y="3190353"/>
            <a:ext cx="1358769" cy="2032942"/>
          </a:xfrm>
          <a:custGeom>
            <a:rect b="b" l="l" r="r" t="t"/>
            <a:pathLst>
              <a:path extrusionOk="0" h="19700" w="13167">
                <a:moveTo>
                  <a:pt x="7984" y="0"/>
                </a:moveTo>
                <a:lnTo>
                  <a:pt x="0" y="11392"/>
                </a:lnTo>
                <a:lnTo>
                  <a:pt x="0" y="19699"/>
                </a:lnTo>
                <a:lnTo>
                  <a:pt x="4012" y="19699"/>
                </a:lnTo>
                <a:lnTo>
                  <a:pt x="3992" y="19618"/>
                </a:lnTo>
                <a:lnTo>
                  <a:pt x="11594" y="16634"/>
                </a:lnTo>
                <a:lnTo>
                  <a:pt x="4819" y="16009"/>
                </a:lnTo>
                <a:lnTo>
                  <a:pt x="13166" y="10485"/>
                </a:lnTo>
                <a:lnTo>
                  <a:pt x="13166" y="10485"/>
                </a:lnTo>
                <a:lnTo>
                  <a:pt x="2500" y="13106"/>
                </a:lnTo>
                <a:lnTo>
                  <a:pt x="79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15"/>
          <p:cNvSpPr/>
          <p:nvPr/>
        </p:nvSpPr>
        <p:spPr>
          <a:xfrm>
            <a:off x="-26250" y="0"/>
            <a:ext cx="431700" cy="515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15"/>
          <p:cNvSpPr/>
          <p:nvPr/>
        </p:nvSpPr>
        <p:spPr>
          <a:xfrm>
            <a:off x="405450" y="1325250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5"/>
          <p:cNvSpPr/>
          <p:nvPr/>
        </p:nvSpPr>
        <p:spPr>
          <a:xfrm>
            <a:off x="837150" y="3190350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5"/>
          <p:cNvSpPr/>
          <p:nvPr/>
        </p:nvSpPr>
        <p:spPr>
          <a:xfrm>
            <a:off x="-26250" y="-128800"/>
            <a:ext cx="1154855" cy="2012096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1" name="Google Shape;481;p15"/>
          <p:cNvGrpSpPr/>
          <p:nvPr/>
        </p:nvGrpSpPr>
        <p:grpSpPr>
          <a:xfrm>
            <a:off x="6295465" y="2739672"/>
            <a:ext cx="2848541" cy="2867859"/>
            <a:chOff x="2240825" y="3469675"/>
            <a:chExt cx="1198175" cy="1206250"/>
          </a:xfrm>
        </p:grpSpPr>
        <p:sp>
          <p:nvSpPr>
            <p:cNvPr id="482" name="Google Shape;482;p15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5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5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5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5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5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5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5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5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5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5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5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5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5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6" name="Google Shape;496;p15"/>
          <p:cNvSpPr/>
          <p:nvPr/>
        </p:nvSpPr>
        <p:spPr>
          <a:xfrm>
            <a:off x="7746539" y="3861464"/>
            <a:ext cx="1496121" cy="1377550"/>
          </a:xfrm>
          <a:custGeom>
            <a:rect b="b" l="l" r="r" t="t"/>
            <a:pathLst>
              <a:path extrusionOk="0" h="13349" w="14498">
                <a:moveTo>
                  <a:pt x="10868" y="1"/>
                </a:moveTo>
                <a:lnTo>
                  <a:pt x="10868" y="3368"/>
                </a:lnTo>
                <a:lnTo>
                  <a:pt x="7239" y="3368"/>
                </a:lnTo>
                <a:lnTo>
                  <a:pt x="7239" y="6634"/>
                </a:lnTo>
                <a:lnTo>
                  <a:pt x="3610" y="6634"/>
                </a:lnTo>
                <a:lnTo>
                  <a:pt x="3610" y="9981"/>
                </a:lnTo>
                <a:lnTo>
                  <a:pt x="1" y="9981"/>
                </a:lnTo>
                <a:lnTo>
                  <a:pt x="1" y="13348"/>
                </a:lnTo>
                <a:lnTo>
                  <a:pt x="14498" y="13348"/>
                </a:lnTo>
                <a:lnTo>
                  <a:pt x="14498" y="9981"/>
                </a:lnTo>
                <a:lnTo>
                  <a:pt x="14498" y="6715"/>
                </a:lnTo>
                <a:lnTo>
                  <a:pt x="14498" y="6634"/>
                </a:lnTo>
                <a:lnTo>
                  <a:pt x="14498" y="3368"/>
                </a:lnTo>
                <a:lnTo>
                  <a:pt x="1449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5"/>
          <p:cNvSpPr/>
          <p:nvPr/>
        </p:nvSpPr>
        <p:spPr>
          <a:xfrm flipH="1">
            <a:off x="969775" y="4020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15"/>
          <p:cNvSpPr/>
          <p:nvPr/>
        </p:nvSpPr>
        <p:spPr>
          <a:xfrm>
            <a:off x="713213" y="431462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5"/>
          <p:cNvSpPr/>
          <p:nvPr/>
        </p:nvSpPr>
        <p:spPr>
          <a:xfrm>
            <a:off x="8233550" y="319035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15"/>
          <p:cNvSpPr/>
          <p:nvPr/>
        </p:nvSpPr>
        <p:spPr>
          <a:xfrm flipH="1">
            <a:off x="4223825" y="460400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6"/>
          <p:cNvSpPr/>
          <p:nvPr/>
        </p:nvSpPr>
        <p:spPr>
          <a:xfrm rot="10800000">
            <a:off x="7385363" y="-414135"/>
            <a:ext cx="1358769" cy="2032941"/>
          </a:xfrm>
          <a:custGeom>
            <a:rect b="b" l="l" r="r" t="t"/>
            <a:pathLst>
              <a:path extrusionOk="0" h="19700" w="13167">
                <a:moveTo>
                  <a:pt x="7984" y="0"/>
                </a:moveTo>
                <a:lnTo>
                  <a:pt x="0" y="11392"/>
                </a:lnTo>
                <a:lnTo>
                  <a:pt x="0" y="19699"/>
                </a:lnTo>
                <a:lnTo>
                  <a:pt x="4012" y="19699"/>
                </a:lnTo>
                <a:lnTo>
                  <a:pt x="3992" y="19618"/>
                </a:lnTo>
                <a:lnTo>
                  <a:pt x="11594" y="16634"/>
                </a:lnTo>
                <a:lnTo>
                  <a:pt x="4819" y="16009"/>
                </a:lnTo>
                <a:lnTo>
                  <a:pt x="13166" y="10485"/>
                </a:lnTo>
                <a:lnTo>
                  <a:pt x="13166" y="10485"/>
                </a:lnTo>
                <a:lnTo>
                  <a:pt x="2500" y="13106"/>
                </a:lnTo>
                <a:lnTo>
                  <a:pt x="79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3" name="Google Shape;503;p16"/>
          <p:cNvGrpSpPr/>
          <p:nvPr/>
        </p:nvGrpSpPr>
        <p:grpSpPr>
          <a:xfrm flipH="1">
            <a:off x="5609456" y="3903726"/>
            <a:ext cx="1666901" cy="1678135"/>
            <a:chOff x="2240825" y="3469675"/>
            <a:chExt cx="1198175" cy="1206250"/>
          </a:xfrm>
        </p:grpSpPr>
        <p:sp>
          <p:nvSpPr>
            <p:cNvPr id="504" name="Google Shape;504;p16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6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16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6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16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6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16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6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6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6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16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16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8" name="Google Shape;518;p16"/>
          <p:cNvSpPr/>
          <p:nvPr/>
        </p:nvSpPr>
        <p:spPr>
          <a:xfrm flipH="1">
            <a:off x="8712297" y="-13050"/>
            <a:ext cx="431700" cy="515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16"/>
          <p:cNvSpPr/>
          <p:nvPr/>
        </p:nvSpPr>
        <p:spPr>
          <a:xfrm flipH="1">
            <a:off x="8280597" y="1312200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16"/>
          <p:cNvSpPr/>
          <p:nvPr/>
        </p:nvSpPr>
        <p:spPr>
          <a:xfrm flipH="1">
            <a:off x="7848897" y="3177300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16"/>
          <p:cNvSpPr/>
          <p:nvPr/>
        </p:nvSpPr>
        <p:spPr>
          <a:xfrm rot="10800000">
            <a:off x="-454156" y="2875222"/>
            <a:ext cx="1679517" cy="236338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16"/>
          <p:cNvSpPr/>
          <p:nvPr/>
        </p:nvSpPr>
        <p:spPr>
          <a:xfrm rot="-5400000">
            <a:off x="151514" y="-61919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6"/>
          <p:cNvSpPr/>
          <p:nvPr/>
        </p:nvSpPr>
        <p:spPr>
          <a:xfrm>
            <a:off x="4620365" y="47144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16"/>
          <p:cNvSpPr/>
          <p:nvPr/>
        </p:nvSpPr>
        <p:spPr>
          <a:xfrm flipH="1">
            <a:off x="6002960" y="13087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16"/>
          <p:cNvSpPr/>
          <p:nvPr/>
        </p:nvSpPr>
        <p:spPr>
          <a:xfrm>
            <a:off x="1866860" y="445347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16"/>
          <p:cNvSpPr/>
          <p:nvPr/>
        </p:nvSpPr>
        <p:spPr>
          <a:xfrm>
            <a:off x="79640" y="161880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6"/>
          <p:cNvSpPr txBox="1"/>
          <p:nvPr>
            <p:ph type="title"/>
          </p:nvPr>
        </p:nvSpPr>
        <p:spPr>
          <a:xfrm>
            <a:off x="720000" y="865575"/>
            <a:ext cx="3144300" cy="229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28" name="Google Shape;528;p16"/>
          <p:cNvSpPr txBox="1"/>
          <p:nvPr>
            <p:ph idx="1" type="subTitle"/>
          </p:nvPr>
        </p:nvSpPr>
        <p:spPr>
          <a:xfrm>
            <a:off x="720000" y="3161625"/>
            <a:ext cx="3144300" cy="11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529" name="Google Shape;529;p16"/>
          <p:cNvSpPr/>
          <p:nvPr>
            <p:ph idx="2" type="pic"/>
          </p:nvPr>
        </p:nvSpPr>
        <p:spPr>
          <a:xfrm>
            <a:off x="4239450" y="690300"/>
            <a:ext cx="4191300" cy="3762900"/>
          </a:xfrm>
          <a:prstGeom prst="rect">
            <a:avLst/>
          </a:prstGeom>
          <a:noFill/>
          <a:ln>
            <a:noFill/>
          </a:ln>
          <a:effectLst>
            <a:outerShdw rotWithShape="0" algn="bl" dir="2400000" dist="133350">
              <a:schemeClr val="dk1"/>
            </a:outerShdw>
          </a:effectLst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1" name="Google Shape;531;p17"/>
          <p:cNvGrpSpPr/>
          <p:nvPr/>
        </p:nvGrpSpPr>
        <p:grpSpPr>
          <a:xfrm flipH="1">
            <a:off x="3920578" y="-1082835"/>
            <a:ext cx="2175326" cy="2109877"/>
            <a:chOff x="-71475" y="1671775"/>
            <a:chExt cx="1122575" cy="1088800"/>
          </a:xfrm>
        </p:grpSpPr>
        <p:sp>
          <p:nvSpPr>
            <p:cNvPr id="532" name="Google Shape;532;p17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7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7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7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17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7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7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7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7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7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7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7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7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7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7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7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7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7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7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7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7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7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4" name="Google Shape;554;p17"/>
          <p:cNvSpPr/>
          <p:nvPr/>
        </p:nvSpPr>
        <p:spPr>
          <a:xfrm flipH="1" rot="10800000">
            <a:off x="-26250" y="2143294"/>
            <a:ext cx="1787734" cy="3114757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17"/>
          <p:cNvSpPr/>
          <p:nvPr/>
        </p:nvSpPr>
        <p:spPr>
          <a:xfrm>
            <a:off x="7787455" y="-1029474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6" name="Google Shape;556;p17"/>
          <p:cNvGrpSpPr/>
          <p:nvPr/>
        </p:nvGrpSpPr>
        <p:grpSpPr>
          <a:xfrm flipH="1">
            <a:off x="7358925" y="776470"/>
            <a:ext cx="2738669" cy="2757126"/>
            <a:chOff x="2240825" y="3469675"/>
            <a:chExt cx="1198175" cy="1206250"/>
          </a:xfrm>
        </p:grpSpPr>
        <p:sp>
          <p:nvSpPr>
            <p:cNvPr id="557" name="Google Shape;557;p17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7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7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7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7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17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17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7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17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7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7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7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17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7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1" name="Google Shape;571;p17"/>
          <p:cNvSpPr/>
          <p:nvPr/>
        </p:nvSpPr>
        <p:spPr>
          <a:xfrm rot="10800000">
            <a:off x="-168011" y="-227861"/>
            <a:ext cx="1496121" cy="1377550"/>
          </a:xfrm>
          <a:custGeom>
            <a:rect b="b" l="l" r="r" t="t"/>
            <a:pathLst>
              <a:path extrusionOk="0" h="13349" w="14498">
                <a:moveTo>
                  <a:pt x="10868" y="1"/>
                </a:moveTo>
                <a:lnTo>
                  <a:pt x="10868" y="3368"/>
                </a:lnTo>
                <a:lnTo>
                  <a:pt x="7239" y="3368"/>
                </a:lnTo>
                <a:lnTo>
                  <a:pt x="7239" y="6634"/>
                </a:lnTo>
                <a:lnTo>
                  <a:pt x="3610" y="6634"/>
                </a:lnTo>
                <a:lnTo>
                  <a:pt x="3610" y="9981"/>
                </a:lnTo>
                <a:lnTo>
                  <a:pt x="1" y="9981"/>
                </a:lnTo>
                <a:lnTo>
                  <a:pt x="1" y="13348"/>
                </a:lnTo>
                <a:lnTo>
                  <a:pt x="14498" y="13348"/>
                </a:lnTo>
                <a:lnTo>
                  <a:pt x="14498" y="9981"/>
                </a:lnTo>
                <a:lnTo>
                  <a:pt x="14498" y="6715"/>
                </a:lnTo>
                <a:lnTo>
                  <a:pt x="14498" y="6634"/>
                </a:lnTo>
                <a:lnTo>
                  <a:pt x="14498" y="3368"/>
                </a:lnTo>
                <a:lnTo>
                  <a:pt x="1449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17"/>
          <p:cNvSpPr/>
          <p:nvPr/>
        </p:nvSpPr>
        <p:spPr>
          <a:xfrm rot="5400000">
            <a:off x="7335181" y="3508369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17"/>
          <p:cNvSpPr/>
          <p:nvPr/>
        </p:nvSpPr>
        <p:spPr>
          <a:xfrm flipH="1" rot="770379">
            <a:off x="8380916" y="4242730"/>
            <a:ext cx="394133" cy="408634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7"/>
          <p:cNvSpPr/>
          <p:nvPr/>
        </p:nvSpPr>
        <p:spPr>
          <a:xfrm flipH="1" rot="-1278528">
            <a:off x="258312" y="683429"/>
            <a:ext cx="394135" cy="40863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7"/>
          <p:cNvSpPr/>
          <p:nvPr/>
        </p:nvSpPr>
        <p:spPr>
          <a:xfrm>
            <a:off x="3785832" y="4603988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17"/>
          <p:cNvSpPr txBox="1"/>
          <p:nvPr>
            <p:ph type="title"/>
          </p:nvPr>
        </p:nvSpPr>
        <p:spPr>
          <a:xfrm>
            <a:off x="875875" y="1742025"/>
            <a:ext cx="3390600" cy="119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77" name="Google Shape;577;p17"/>
          <p:cNvSpPr txBox="1"/>
          <p:nvPr>
            <p:ph idx="1" type="subTitle"/>
          </p:nvPr>
        </p:nvSpPr>
        <p:spPr>
          <a:xfrm>
            <a:off x="875875" y="2857225"/>
            <a:ext cx="3390600" cy="8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1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9" name="Google Shape;579;p18"/>
          <p:cNvGrpSpPr/>
          <p:nvPr/>
        </p:nvGrpSpPr>
        <p:grpSpPr>
          <a:xfrm flipH="1" rot="10800000">
            <a:off x="3081256" y="4068659"/>
            <a:ext cx="2175326" cy="2109877"/>
            <a:chOff x="-71475" y="1671775"/>
            <a:chExt cx="1122575" cy="1088800"/>
          </a:xfrm>
        </p:grpSpPr>
        <p:sp>
          <p:nvSpPr>
            <p:cNvPr id="580" name="Google Shape;580;p18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18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8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8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18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18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18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8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8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8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18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18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18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18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8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8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8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8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18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8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8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8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2" name="Google Shape;602;p18"/>
          <p:cNvSpPr/>
          <p:nvPr/>
        </p:nvSpPr>
        <p:spPr>
          <a:xfrm flipH="1">
            <a:off x="7415675" y="-162350"/>
            <a:ext cx="1787734" cy="3114757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8"/>
          <p:cNvSpPr/>
          <p:nvPr/>
        </p:nvSpPr>
        <p:spPr>
          <a:xfrm rot="10800000">
            <a:off x="-1042211" y="3909967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4" name="Google Shape;604;p18"/>
          <p:cNvGrpSpPr/>
          <p:nvPr/>
        </p:nvGrpSpPr>
        <p:grpSpPr>
          <a:xfrm flipH="1" rot="10800000">
            <a:off x="-920434" y="1562105"/>
            <a:ext cx="2738669" cy="2757126"/>
            <a:chOff x="2240825" y="3469675"/>
            <a:chExt cx="1198175" cy="1206250"/>
          </a:xfrm>
        </p:grpSpPr>
        <p:sp>
          <p:nvSpPr>
            <p:cNvPr id="605" name="Google Shape;605;p18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8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8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8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8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8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18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8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18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18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18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18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18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18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9" name="Google Shape;619;p18"/>
          <p:cNvSpPr/>
          <p:nvPr/>
        </p:nvSpPr>
        <p:spPr>
          <a:xfrm>
            <a:off x="7849050" y="3946012"/>
            <a:ext cx="1496121" cy="1377550"/>
          </a:xfrm>
          <a:custGeom>
            <a:rect b="b" l="l" r="r" t="t"/>
            <a:pathLst>
              <a:path extrusionOk="0" h="13349" w="14498">
                <a:moveTo>
                  <a:pt x="10868" y="1"/>
                </a:moveTo>
                <a:lnTo>
                  <a:pt x="10868" y="3368"/>
                </a:lnTo>
                <a:lnTo>
                  <a:pt x="7239" y="3368"/>
                </a:lnTo>
                <a:lnTo>
                  <a:pt x="7239" y="6634"/>
                </a:lnTo>
                <a:lnTo>
                  <a:pt x="3610" y="6634"/>
                </a:lnTo>
                <a:lnTo>
                  <a:pt x="3610" y="9981"/>
                </a:lnTo>
                <a:lnTo>
                  <a:pt x="1" y="9981"/>
                </a:lnTo>
                <a:lnTo>
                  <a:pt x="1" y="13348"/>
                </a:lnTo>
                <a:lnTo>
                  <a:pt x="14498" y="13348"/>
                </a:lnTo>
                <a:lnTo>
                  <a:pt x="14498" y="9981"/>
                </a:lnTo>
                <a:lnTo>
                  <a:pt x="14498" y="6715"/>
                </a:lnTo>
                <a:lnTo>
                  <a:pt x="14498" y="6634"/>
                </a:lnTo>
                <a:lnTo>
                  <a:pt x="14498" y="3368"/>
                </a:lnTo>
                <a:lnTo>
                  <a:pt x="1449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18"/>
          <p:cNvSpPr/>
          <p:nvPr/>
        </p:nvSpPr>
        <p:spPr>
          <a:xfrm rot="-5400000">
            <a:off x="284751" y="-603924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18"/>
          <p:cNvSpPr/>
          <p:nvPr/>
        </p:nvSpPr>
        <p:spPr>
          <a:xfrm flipH="1" rot="-10029621">
            <a:off x="402110" y="444337"/>
            <a:ext cx="394133" cy="408634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18"/>
          <p:cNvSpPr/>
          <p:nvPr/>
        </p:nvSpPr>
        <p:spPr>
          <a:xfrm flipH="1" rot="9521472">
            <a:off x="8524712" y="4003636"/>
            <a:ext cx="394135" cy="40863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18"/>
          <p:cNvSpPr/>
          <p:nvPr/>
        </p:nvSpPr>
        <p:spPr>
          <a:xfrm rot="10800000">
            <a:off x="5126121" y="216771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18"/>
          <p:cNvSpPr txBox="1"/>
          <p:nvPr>
            <p:ph type="title"/>
          </p:nvPr>
        </p:nvSpPr>
        <p:spPr>
          <a:xfrm>
            <a:off x="4891000" y="1742025"/>
            <a:ext cx="3390300" cy="119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25" name="Google Shape;625;p18"/>
          <p:cNvSpPr txBox="1"/>
          <p:nvPr>
            <p:ph idx="1" type="subTitle"/>
          </p:nvPr>
        </p:nvSpPr>
        <p:spPr>
          <a:xfrm>
            <a:off x="4891150" y="2857125"/>
            <a:ext cx="3390300" cy="8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4_1_1"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19"/>
          <p:cNvGrpSpPr/>
          <p:nvPr/>
        </p:nvGrpSpPr>
        <p:grpSpPr>
          <a:xfrm flipH="1">
            <a:off x="7780657" y="-107687"/>
            <a:ext cx="1666901" cy="1678135"/>
            <a:chOff x="2240825" y="3469675"/>
            <a:chExt cx="1198175" cy="1206250"/>
          </a:xfrm>
        </p:grpSpPr>
        <p:sp>
          <p:nvSpPr>
            <p:cNvPr id="628" name="Google Shape;628;p19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19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19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19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19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19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19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9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19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19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9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9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9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9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2" name="Google Shape;642;p19"/>
          <p:cNvSpPr/>
          <p:nvPr/>
        </p:nvSpPr>
        <p:spPr>
          <a:xfrm flipH="1">
            <a:off x="-326317" y="-139512"/>
            <a:ext cx="1090309" cy="174178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3" name="Google Shape;643;p19"/>
          <p:cNvGrpSpPr/>
          <p:nvPr/>
        </p:nvGrpSpPr>
        <p:grpSpPr>
          <a:xfrm>
            <a:off x="0" y="0"/>
            <a:ext cx="9144000" cy="255300"/>
            <a:chOff x="2172900" y="745150"/>
            <a:chExt cx="9144000" cy="255300"/>
          </a:xfrm>
        </p:grpSpPr>
        <p:sp>
          <p:nvSpPr>
            <p:cNvPr id="644" name="Google Shape;644;p19"/>
            <p:cNvSpPr/>
            <p:nvPr/>
          </p:nvSpPr>
          <p:spPr>
            <a:xfrm>
              <a:off x="2172900" y="745150"/>
              <a:ext cx="91440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5" name="Google Shape;645;p19"/>
            <p:cNvGrpSpPr/>
            <p:nvPr/>
          </p:nvGrpSpPr>
          <p:grpSpPr>
            <a:xfrm>
              <a:off x="2262075" y="811763"/>
              <a:ext cx="431674" cy="122076"/>
              <a:chOff x="2452325" y="816100"/>
              <a:chExt cx="431674" cy="122076"/>
            </a:xfrm>
          </p:grpSpPr>
          <p:sp>
            <p:nvSpPr>
              <p:cNvPr id="646" name="Google Shape;646;p19"/>
              <p:cNvSpPr/>
              <p:nvPr/>
            </p:nvSpPr>
            <p:spPr>
              <a:xfrm>
                <a:off x="2452325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19"/>
              <p:cNvSpPr/>
              <p:nvPr/>
            </p:nvSpPr>
            <p:spPr>
              <a:xfrm>
                <a:off x="2761927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1" y="1"/>
                    </a:moveTo>
                    <a:lnTo>
                      <a:pt x="1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8" name="Google Shape;648;p19"/>
              <p:cNvSpPr/>
              <p:nvPr/>
            </p:nvSpPr>
            <p:spPr>
              <a:xfrm>
                <a:off x="2782247" y="836808"/>
                <a:ext cx="81433" cy="79419"/>
              </a:xfrm>
              <a:custGeom>
                <a:rect b="b" l="l" r="r" t="t"/>
                <a:pathLst>
                  <a:path extrusionOk="0" h="1024" w="1050">
                    <a:moveTo>
                      <a:pt x="79" y="1"/>
                    </a:moveTo>
                    <a:cubicBezTo>
                      <a:pt x="61" y="1"/>
                      <a:pt x="41" y="6"/>
                      <a:pt x="21" y="16"/>
                    </a:cubicBezTo>
                    <a:cubicBezTo>
                      <a:pt x="1" y="56"/>
                      <a:pt x="1" y="96"/>
                      <a:pt x="21" y="117"/>
                    </a:cubicBezTo>
                    <a:lnTo>
                      <a:pt x="424" y="520"/>
                    </a:lnTo>
                    <a:lnTo>
                      <a:pt x="21" y="903"/>
                    </a:lnTo>
                    <a:cubicBezTo>
                      <a:pt x="1" y="943"/>
                      <a:pt x="1" y="984"/>
                      <a:pt x="21" y="1004"/>
                    </a:cubicBezTo>
                    <a:cubicBezTo>
                      <a:pt x="41" y="1024"/>
                      <a:pt x="61" y="1024"/>
                      <a:pt x="81" y="1024"/>
                    </a:cubicBezTo>
                    <a:cubicBezTo>
                      <a:pt x="102" y="1024"/>
                      <a:pt x="122" y="1024"/>
                      <a:pt x="122" y="1004"/>
                    </a:cubicBezTo>
                    <a:lnTo>
                      <a:pt x="525" y="621"/>
                    </a:lnTo>
                    <a:lnTo>
                      <a:pt x="908" y="1004"/>
                    </a:lnTo>
                    <a:cubicBezTo>
                      <a:pt x="928" y="1024"/>
                      <a:pt x="948" y="1024"/>
                      <a:pt x="969" y="1024"/>
                    </a:cubicBezTo>
                    <a:cubicBezTo>
                      <a:pt x="989" y="1024"/>
                      <a:pt x="1009" y="1024"/>
                      <a:pt x="1009" y="1004"/>
                    </a:cubicBezTo>
                    <a:cubicBezTo>
                      <a:pt x="1049" y="984"/>
                      <a:pt x="1049" y="943"/>
                      <a:pt x="1009" y="903"/>
                    </a:cubicBezTo>
                    <a:lnTo>
                      <a:pt x="626" y="520"/>
                    </a:lnTo>
                    <a:lnTo>
                      <a:pt x="1009" y="117"/>
                    </a:lnTo>
                    <a:cubicBezTo>
                      <a:pt x="1049" y="96"/>
                      <a:pt x="1049" y="56"/>
                      <a:pt x="1009" y="16"/>
                    </a:cubicBezTo>
                    <a:cubicBezTo>
                      <a:pt x="999" y="6"/>
                      <a:pt x="984" y="1"/>
                      <a:pt x="966" y="1"/>
                    </a:cubicBezTo>
                    <a:cubicBezTo>
                      <a:pt x="948" y="1"/>
                      <a:pt x="928" y="6"/>
                      <a:pt x="908" y="16"/>
                    </a:cubicBezTo>
                    <a:lnTo>
                      <a:pt x="525" y="419"/>
                    </a:lnTo>
                    <a:lnTo>
                      <a:pt x="122" y="16"/>
                    </a:lnTo>
                    <a:cubicBezTo>
                      <a:pt x="112" y="6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19"/>
              <p:cNvSpPr/>
              <p:nvPr/>
            </p:nvSpPr>
            <p:spPr>
              <a:xfrm>
                <a:off x="2602473" y="816100"/>
                <a:ext cx="121994" cy="122076"/>
              </a:xfrm>
              <a:custGeom>
                <a:rect b="b" l="l" r="r" t="t"/>
                <a:pathLst>
                  <a:path extrusionOk="0" h="1574" w="1573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19"/>
              <p:cNvSpPr/>
              <p:nvPr/>
            </p:nvSpPr>
            <p:spPr>
              <a:xfrm>
                <a:off x="2618062" y="831767"/>
                <a:ext cx="90817" cy="90742"/>
              </a:xfrm>
              <a:custGeom>
                <a:rect b="b" l="l" r="r" t="t"/>
                <a:pathLst>
                  <a:path extrusionOk="0" h="1170" w="1171">
                    <a:moveTo>
                      <a:pt x="1029" y="141"/>
                    </a:moveTo>
                    <a:lnTo>
                      <a:pt x="1029" y="1028"/>
                    </a:lnTo>
                    <a:lnTo>
                      <a:pt x="142" y="1028"/>
                    </a:lnTo>
                    <a:lnTo>
                      <a:pt x="142" y="141"/>
                    </a:lnTo>
                    <a:close/>
                    <a:moveTo>
                      <a:pt x="81" y="0"/>
                    </a:moveTo>
                    <a:cubicBezTo>
                      <a:pt x="41" y="0"/>
                      <a:pt x="1" y="20"/>
                      <a:pt x="1" y="61"/>
                    </a:cubicBezTo>
                    <a:lnTo>
                      <a:pt x="1" y="1089"/>
                    </a:lnTo>
                    <a:cubicBezTo>
                      <a:pt x="1" y="1129"/>
                      <a:pt x="41" y="1170"/>
                      <a:pt x="81" y="1170"/>
                    </a:cubicBezTo>
                    <a:lnTo>
                      <a:pt x="1110" y="1170"/>
                    </a:lnTo>
                    <a:cubicBezTo>
                      <a:pt x="1130" y="1170"/>
                      <a:pt x="1170" y="1129"/>
                      <a:pt x="1170" y="1089"/>
                    </a:cubicBezTo>
                    <a:lnTo>
                      <a:pt x="1170" y="61"/>
                    </a:lnTo>
                    <a:cubicBezTo>
                      <a:pt x="1170" y="20"/>
                      <a:pt x="1130" y="0"/>
                      <a:pt x="1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19"/>
              <p:cNvSpPr/>
              <p:nvPr/>
            </p:nvSpPr>
            <p:spPr>
              <a:xfrm>
                <a:off x="2463260" y="889624"/>
                <a:ext cx="101752" cy="11013"/>
              </a:xfrm>
              <a:custGeom>
                <a:rect b="b" l="l" r="r" t="t"/>
                <a:pathLst>
                  <a:path extrusionOk="0" h="142" w="1312">
                    <a:moveTo>
                      <a:pt x="61" y="0"/>
                    </a:moveTo>
                    <a:cubicBezTo>
                      <a:pt x="21" y="0"/>
                      <a:pt x="1" y="20"/>
                      <a:pt x="1" y="61"/>
                    </a:cubicBezTo>
                    <a:cubicBezTo>
                      <a:pt x="1" y="101"/>
                      <a:pt x="21" y="141"/>
                      <a:pt x="61" y="141"/>
                    </a:cubicBezTo>
                    <a:lnTo>
                      <a:pt x="1231" y="141"/>
                    </a:lnTo>
                    <a:cubicBezTo>
                      <a:pt x="1271" y="141"/>
                      <a:pt x="1311" y="101"/>
                      <a:pt x="1311" y="61"/>
                    </a:cubicBezTo>
                    <a:cubicBezTo>
                      <a:pt x="1311" y="20"/>
                      <a:pt x="1271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52" name="Google Shape;652;p19"/>
          <p:cNvSpPr/>
          <p:nvPr/>
        </p:nvSpPr>
        <p:spPr>
          <a:xfrm>
            <a:off x="6508749" y="2348048"/>
            <a:ext cx="2671387" cy="3156048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19"/>
          <p:cNvSpPr/>
          <p:nvPr/>
        </p:nvSpPr>
        <p:spPr>
          <a:xfrm>
            <a:off x="7982453" y="430690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19"/>
          <p:cNvSpPr/>
          <p:nvPr/>
        </p:nvSpPr>
        <p:spPr>
          <a:xfrm flipH="1">
            <a:off x="8417036" y="89115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19"/>
          <p:cNvSpPr/>
          <p:nvPr/>
        </p:nvSpPr>
        <p:spPr>
          <a:xfrm rot="10800000">
            <a:off x="-134908" y="3467118"/>
            <a:ext cx="1237809" cy="1741808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19"/>
          <p:cNvSpPr/>
          <p:nvPr/>
        </p:nvSpPr>
        <p:spPr>
          <a:xfrm flipH="1">
            <a:off x="-51964" y="356722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19"/>
          <p:cNvSpPr/>
          <p:nvPr/>
        </p:nvSpPr>
        <p:spPr>
          <a:xfrm>
            <a:off x="3219478" y="477925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19"/>
          <p:cNvSpPr/>
          <p:nvPr/>
        </p:nvSpPr>
        <p:spPr>
          <a:xfrm rot="1416122">
            <a:off x="12480" y="1341379"/>
            <a:ext cx="265206" cy="274934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60" name="Google Shape;660;p19"/>
          <p:cNvSpPr txBox="1"/>
          <p:nvPr>
            <p:ph idx="1" type="subTitle"/>
          </p:nvPr>
        </p:nvSpPr>
        <p:spPr>
          <a:xfrm>
            <a:off x="713225" y="1732625"/>
            <a:ext cx="7531500" cy="27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0"/>
          <p:cNvSpPr/>
          <p:nvPr/>
        </p:nvSpPr>
        <p:spPr>
          <a:xfrm flipH="1">
            <a:off x="8208200" y="54875"/>
            <a:ext cx="1154855" cy="2012096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0"/>
          <p:cNvSpPr/>
          <p:nvPr/>
        </p:nvSpPr>
        <p:spPr>
          <a:xfrm flipH="1" rot="-5400000">
            <a:off x="-12919" y="3508369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4" name="Google Shape;664;p20"/>
          <p:cNvGrpSpPr/>
          <p:nvPr/>
        </p:nvGrpSpPr>
        <p:grpSpPr>
          <a:xfrm>
            <a:off x="-120235" y="1101776"/>
            <a:ext cx="1666901" cy="1678135"/>
            <a:chOff x="2240825" y="3469675"/>
            <a:chExt cx="1198175" cy="1206250"/>
          </a:xfrm>
        </p:grpSpPr>
        <p:sp>
          <p:nvSpPr>
            <p:cNvPr id="665" name="Google Shape;665;p20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0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20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20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20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20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20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20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20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20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20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20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0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0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9" name="Google Shape;679;p20"/>
          <p:cNvGrpSpPr/>
          <p:nvPr/>
        </p:nvGrpSpPr>
        <p:grpSpPr>
          <a:xfrm flipH="1">
            <a:off x="4157797" y="3517041"/>
            <a:ext cx="2009297" cy="1948844"/>
            <a:chOff x="-71475" y="1671775"/>
            <a:chExt cx="1122575" cy="1088800"/>
          </a:xfrm>
        </p:grpSpPr>
        <p:sp>
          <p:nvSpPr>
            <p:cNvPr id="680" name="Google Shape;680;p20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20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20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0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20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20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20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0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20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20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0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20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20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20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0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20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20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0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20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20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20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20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2" name="Google Shape;702;p20"/>
          <p:cNvGrpSpPr/>
          <p:nvPr/>
        </p:nvGrpSpPr>
        <p:grpSpPr>
          <a:xfrm>
            <a:off x="0" y="0"/>
            <a:ext cx="9144000" cy="255300"/>
            <a:chOff x="2172900" y="745150"/>
            <a:chExt cx="9144000" cy="255300"/>
          </a:xfrm>
        </p:grpSpPr>
        <p:sp>
          <p:nvSpPr>
            <p:cNvPr id="703" name="Google Shape;703;p20"/>
            <p:cNvSpPr/>
            <p:nvPr/>
          </p:nvSpPr>
          <p:spPr>
            <a:xfrm>
              <a:off x="2172900" y="745150"/>
              <a:ext cx="91440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4" name="Google Shape;704;p20"/>
            <p:cNvGrpSpPr/>
            <p:nvPr/>
          </p:nvGrpSpPr>
          <p:grpSpPr>
            <a:xfrm>
              <a:off x="2262075" y="811763"/>
              <a:ext cx="431674" cy="122076"/>
              <a:chOff x="2452325" y="816100"/>
              <a:chExt cx="431674" cy="122076"/>
            </a:xfrm>
          </p:grpSpPr>
          <p:sp>
            <p:nvSpPr>
              <p:cNvPr id="705" name="Google Shape;705;p20"/>
              <p:cNvSpPr/>
              <p:nvPr/>
            </p:nvSpPr>
            <p:spPr>
              <a:xfrm>
                <a:off x="2452325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20"/>
              <p:cNvSpPr/>
              <p:nvPr/>
            </p:nvSpPr>
            <p:spPr>
              <a:xfrm>
                <a:off x="2761927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1" y="1"/>
                    </a:moveTo>
                    <a:lnTo>
                      <a:pt x="1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20"/>
              <p:cNvSpPr/>
              <p:nvPr/>
            </p:nvSpPr>
            <p:spPr>
              <a:xfrm>
                <a:off x="2782247" y="836808"/>
                <a:ext cx="81433" cy="79419"/>
              </a:xfrm>
              <a:custGeom>
                <a:rect b="b" l="l" r="r" t="t"/>
                <a:pathLst>
                  <a:path extrusionOk="0" h="1024" w="1050">
                    <a:moveTo>
                      <a:pt x="79" y="1"/>
                    </a:moveTo>
                    <a:cubicBezTo>
                      <a:pt x="61" y="1"/>
                      <a:pt x="41" y="6"/>
                      <a:pt x="21" y="16"/>
                    </a:cubicBezTo>
                    <a:cubicBezTo>
                      <a:pt x="1" y="56"/>
                      <a:pt x="1" y="96"/>
                      <a:pt x="21" y="117"/>
                    </a:cubicBezTo>
                    <a:lnTo>
                      <a:pt x="424" y="520"/>
                    </a:lnTo>
                    <a:lnTo>
                      <a:pt x="21" y="903"/>
                    </a:lnTo>
                    <a:cubicBezTo>
                      <a:pt x="1" y="943"/>
                      <a:pt x="1" y="984"/>
                      <a:pt x="21" y="1004"/>
                    </a:cubicBezTo>
                    <a:cubicBezTo>
                      <a:pt x="41" y="1024"/>
                      <a:pt x="61" y="1024"/>
                      <a:pt x="81" y="1024"/>
                    </a:cubicBezTo>
                    <a:cubicBezTo>
                      <a:pt x="102" y="1024"/>
                      <a:pt x="122" y="1024"/>
                      <a:pt x="122" y="1004"/>
                    </a:cubicBezTo>
                    <a:lnTo>
                      <a:pt x="525" y="621"/>
                    </a:lnTo>
                    <a:lnTo>
                      <a:pt x="908" y="1004"/>
                    </a:lnTo>
                    <a:cubicBezTo>
                      <a:pt x="928" y="1024"/>
                      <a:pt x="948" y="1024"/>
                      <a:pt x="969" y="1024"/>
                    </a:cubicBezTo>
                    <a:cubicBezTo>
                      <a:pt x="989" y="1024"/>
                      <a:pt x="1009" y="1024"/>
                      <a:pt x="1009" y="1004"/>
                    </a:cubicBezTo>
                    <a:cubicBezTo>
                      <a:pt x="1049" y="984"/>
                      <a:pt x="1049" y="943"/>
                      <a:pt x="1009" y="903"/>
                    </a:cubicBezTo>
                    <a:lnTo>
                      <a:pt x="626" y="520"/>
                    </a:lnTo>
                    <a:lnTo>
                      <a:pt x="1009" y="117"/>
                    </a:lnTo>
                    <a:cubicBezTo>
                      <a:pt x="1049" y="96"/>
                      <a:pt x="1049" y="56"/>
                      <a:pt x="1009" y="16"/>
                    </a:cubicBezTo>
                    <a:cubicBezTo>
                      <a:pt x="999" y="6"/>
                      <a:pt x="984" y="1"/>
                      <a:pt x="966" y="1"/>
                    </a:cubicBezTo>
                    <a:cubicBezTo>
                      <a:pt x="948" y="1"/>
                      <a:pt x="928" y="6"/>
                      <a:pt x="908" y="16"/>
                    </a:cubicBezTo>
                    <a:lnTo>
                      <a:pt x="525" y="419"/>
                    </a:lnTo>
                    <a:lnTo>
                      <a:pt x="122" y="16"/>
                    </a:lnTo>
                    <a:cubicBezTo>
                      <a:pt x="112" y="6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20"/>
              <p:cNvSpPr/>
              <p:nvPr/>
            </p:nvSpPr>
            <p:spPr>
              <a:xfrm>
                <a:off x="2602473" y="816100"/>
                <a:ext cx="121994" cy="122076"/>
              </a:xfrm>
              <a:custGeom>
                <a:rect b="b" l="l" r="r" t="t"/>
                <a:pathLst>
                  <a:path extrusionOk="0" h="1574" w="1573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20"/>
              <p:cNvSpPr/>
              <p:nvPr/>
            </p:nvSpPr>
            <p:spPr>
              <a:xfrm>
                <a:off x="2618062" y="831767"/>
                <a:ext cx="90817" cy="90742"/>
              </a:xfrm>
              <a:custGeom>
                <a:rect b="b" l="l" r="r" t="t"/>
                <a:pathLst>
                  <a:path extrusionOk="0" h="1170" w="1171">
                    <a:moveTo>
                      <a:pt x="1029" y="141"/>
                    </a:moveTo>
                    <a:lnTo>
                      <a:pt x="1029" y="1028"/>
                    </a:lnTo>
                    <a:lnTo>
                      <a:pt x="142" y="1028"/>
                    </a:lnTo>
                    <a:lnTo>
                      <a:pt x="142" y="141"/>
                    </a:lnTo>
                    <a:close/>
                    <a:moveTo>
                      <a:pt x="81" y="0"/>
                    </a:moveTo>
                    <a:cubicBezTo>
                      <a:pt x="41" y="0"/>
                      <a:pt x="1" y="20"/>
                      <a:pt x="1" y="61"/>
                    </a:cubicBezTo>
                    <a:lnTo>
                      <a:pt x="1" y="1089"/>
                    </a:lnTo>
                    <a:cubicBezTo>
                      <a:pt x="1" y="1129"/>
                      <a:pt x="41" y="1170"/>
                      <a:pt x="81" y="1170"/>
                    </a:cubicBezTo>
                    <a:lnTo>
                      <a:pt x="1110" y="1170"/>
                    </a:lnTo>
                    <a:cubicBezTo>
                      <a:pt x="1130" y="1170"/>
                      <a:pt x="1170" y="1129"/>
                      <a:pt x="1170" y="1089"/>
                    </a:cubicBezTo>
                    <a:lnTo>
                      <a:pt x="1170" y="61"/>
                    </a:lnTo>
                    <a:cubicBezTo>
                      <a:pt x="1170" y="20"/>
                      <a:pt x="1130" y="0"/>
                      <a:pt x="1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20"/>
              <p:cNvSpPr/>
              <p:nvPr/>
            </p:nvSpPr>
            <p:spPr>
              <a:xfrm>
                <a:off x="2463260" y="889624"/>
                <a:ext cx="101752" cy="11013"/>
              </a:xfrm>
              <a:custGeom>
                <a:rect b="b" l="l" r="r" t="t"/>
                <a:pathLst>
                  <a:path extrusionOk="0" h="142" w="1312">
                    <a:moveTo>
                      <a:pt x="61" y="0"/>
                    </a:moveTo>
                    <a:cubicBezTo>
                      <a:pt x="21" y="0"/>
                      <a:pt x="1" y="20"/>
                      <a:pt x="1" y="61"/>
                    </a:cubicBezTo>
                    <a:cubicBezTo>
                      <a:pt x="1" y="101"/>
                      <a:pt x="21" y="141"/>
                      <a:pt x="61" y="141"/>
                    </a:cubicBezTo>
                    <a:lnTo>
                      <a:pt x="1231" y="141"/>
                    </a:lnTo>
                    <a:cubicBezTo>
                      <a:pt x="1271" y="141"/>
                      <a:pt x="1311" y="101"/>
                      <a:pt x="1311" y="61"/>
                    </a:cubicBezTo>
                    <a:cubicBezTo>
                      <a:pt x="1311" y="20"/>
                      <a:pt x="1271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11" name="Google Shape;711;p20"/>
          <p:cNvSpPr/>
          <p:nvPr/>
        </p:nvSpPr>
        <p:spPr>
          <a:xfrm rot="1903714">
            <a:off x="8410144" y="351449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20"/>
          <p:cNvSpPr/>
          <p:nvPr/>
        </p:nvSpPr>
        <p:spPr>
          <a:xfrm flipH="1">
            <a:off x="353100" y="70753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20"/>
          <p:cNvSpPr/>
          <p:nvPr/>
        </p:nvSpPr>
        <p:spPr>
          <a:xfrm rot="-770379">
            <a:off x="104440" y="4242730"/>
            <a:ext cx="394133" cy="408634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20"/>
          <p:cNvSpPr/>
          <p:nvPr/>
        </p:nvSpPr>
        <p:spPr>
          <a:xfrm flipH="1">
            <a:off x="8566463" y="1855638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16" name="Google Shape;716;p20"/>
          <p:cNvSpPr txBox="1"/>
          <p:nvPr>
            <p:ph idx="1" type="subTitle"/>
          </p:nvPr>
        </p:nvSpPr>
        <p:spPr>
          <a:xfrm>
            <a:off x="4985256" y="1876375"/>
            <a:ext cx="2947800" cy="22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17" name="Google Shape;717;p20"/>
          <p:cNvSpPr txBox="1"/>
          <p:nvPr>
            <p:ph idx="2" type="subTitle"/>
          </p:nvPr>
        </p:nvSpPr>
        <p:spPr>
          <a:xfrm>
            <a:off x="1001900" y="1876375"/>
            <a:ext cx="2947800" cy="22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_1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21"/>
          <p:cNvSpPr/>
          <p:nvPr/>
        </p:nvSpPr>
        <p:spPr>
          <a:xfrm>
            <a:off x="7545503" y="3137850"/>
            <a:ext cx="1770532" cy="209175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0" name="Google Shape;720;p21"/>
          <p:cNvGrpSpPr/>
          <p:nvPr/>
        </p:nvGrpSpPr>
        <p:grpSpPr>
          <a:xfrm>
            <a:off x="1501040" y="3974301"/>
            <a:ext cx="1666901" cy="1678135"/>
            <a:chOff x="2240825" y="3469675"/>
            <a:chExt cx="1198175" cy="1206250"/>
          </a:xfrm>
        </p:grpSpPr>
        <p:sp>
          <p:nvSpPr>
            <p:cNvPr id="721" name="Google Shape;721;p21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21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1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21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1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1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1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1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1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1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1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1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1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1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5" name="Google Shape;735;p21"/>
          <p:cNvSpPr/>
          <p:nvPr/>
        </p:nvSpPr>
        <p:spPr>
          <a:xfrm flipH="1" rot="10800000">
            <a:off x="-26250" y="150"/>
            <a:ext cx="431700" cy="515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21"/>
          <p:cNvSpPr/>
          <p:nvPr/>
        </p:nvSpPr>
        <p:spPr>
          <a:xfrm flipH="1" rot="10800000">
            <a:off x="405450" y="0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21"/>
          <p:cNvSpPr/>
          <p:nvPr/>
        </p:nvSpPr>
        <p:spPr>
          <a:xfrm flipH="1" rot="10800000">
            <a:off x="837150" y="0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21"/>
          <p:cNvSpPr/>
          <p:nvPr/>
        </p:nvSpPr>
        <p:spPr>
          <a:xfrm>
            <a:off x="4357050" y="1392850"/>
            <a:ext cx="3533400" cy="406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21"/>
          <p:cNvSpPr/>
          <p:nvPr/>
        </p:nvSpPr>
        <p:spPr>
          <a:xfrm flipH="1" rot="5400000">
            <a:off x="7409006" y="-60614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1"/>
          <p:cNvSpPr/>
          <p:nvPr/>
        </p:nvSpPr>
        <p:spPr>
          <a:xfrm flipH="1">
            <a:off x="339750" y="44665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21"/>
          <p:cNvSpPr/>
          <p:nvPr/>
        </p:nvSpPr>
        <p:spPr>
          <a:xfrm>
            <a:off x="424238" y="41107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21"/>
          <p:cNvSpPr/>
          <p:nvPr/>
        </p:nvSpPr>
        <p:spPr>
          <a:xfrm flipH="1">
            <a:off x="7786388" y="385260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21"/>
          <p:cNvSpPr/>
          <p:nvPr/>
        </p:nvSpPr>
        <p:spPr>
          <a:xfrm flipH="1">
            <a:off x="8599550" y="10177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45" name="Google Shape;745;p21"/>
          <p:cNvSpPr txBox="1"/>
          <p:nvPr>
            <p:ph idx="1" type="subTitle"/>
          </p:nvPr>
        </p:nvSpPr>
        <p:spPr>
          <a:xfrm>
            <a:off x="4681676" y="3890825"/>
            <a:ext cx="2483400" cy="64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46" name="Google Shape;746;p21"/>
          <p:cNvSpPr txBox="1"/>
          <p:nvPr>
            <p:ph idx="2" type="subTitle"/>
          </p:nvPr>
        </p:nvSpPr>
        <p:spPr>
          <a:xfrm>
            <a:off x="1978886" y="3890825"/>
            <a:ext cx="2483400" cy="64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47" name="Google Shape;747;p21"/>
          <p:cNvSpPr txBox="1"/>
          <p:nvPr>
            <p:ph idx="3" type="subTitle"/>
          </p:nvPr>
        </p:nvSpPr>
        <p:spPr>
          <a:xfrm>
            <a:off x="1978874" y="3461600"/>
            <a:ext cx="24834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48" name="Google Shape;748;p21"/>
          <p:cNvSpPr txBox="1"/>
          <p:nvPr>
            <p:ph idx="4" type="subTitle"/>
          </p:nvPr>
        </p:nvSpPr>
        <p:spPr>
          <a:xfrm>
            <a:off x="4681683" y="3461600"/>
            <a:ext cx="24834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1_1_1"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51" name="Google Shape;751;p22"/>
          <p:cNvSpPr txBox="1"/>
          <p:nvPr>
            <p:ph idx="1" type="subTitle"/>
          </p:nvPr>
        </p:nvSpPr>
        <p:spPr>
          <a:xfrm>
            <a:off x="2424850" y="365555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752" name="Google Shape;752;p22"/>
          <p:cNvSpPr txBox="1"/>
          <p:nvPr>
            <p:ph idx="2" type="subTitle"/>
          </p:nvPr>
        </p:nvSpPr>
        <p:spPr>
          <a:xfrm>
            <a:off x="4740954" y="365555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753" name="Google Shape;753;p22"/>
          <p:cNvSpPr txBox="1"/>
          <p:nvPr>
            <p:ph idx="3" type="subTitle"/>
          </p:nvPr>
        </p:nvSpPr>
        <p:spPr>
          <a:xfrm>
            <a:off x="2424850" y="3354650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54" name="Google Shape;754;p22"/>
          <p:cNvSpPr txBox="1"/>
          <p:nvPr>
            <p:ph idx="4" type="subTitle"/>
          </p:nvPr>
        </p:nvSpPr>
        <p:spPr>
          <a:xfrm>
            <a:off x="4740950" y="3354650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6" name="Google Shape;756;p23"/>
          <p:cNvGrpSpPr/>
          <p:nvPr/>
        </p:nvGrpSpPr>
        <p:grpSpPr>
          <a:xfrm rot="10800000">
            <a:off x="4341478" y="3060308"/>
            <a:ext cx="2175326" cy="2109877"/>
            <a:chOff x="-71475" y="1671775"/>
            <a:chExt cx="1122575" cy="1088800"/>
          </a:xfrm>
        </p:grpSpPr>
        <p:sp>
          <p:nvSpPr>
            <p:cNvPr id="757" name="Google Shape;757;p23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3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3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23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3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3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3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3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23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3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3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3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3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3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3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3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3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3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3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23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23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9" name="Google Shape;779;p23"/>
          <p:cNvSpPr/>
          <p:nvPr/>
        </p:nvSpPr>
        <p:spPr>
          <a:xfrm>
            <a:off x="6712080" y="-640524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0" name="Google Shape;780;p23"/>
          <p:cNvGrpSpPr/>
          <p:nvPr/>
        </p:nvGrpSpPr>
        <p:grpSpPr>
          <a:xfrm>
            <a:off x="-190209" y="2171406"/>
            <a:ext cx="1439140" cy="2725797"/>
            <a:chOff x="1699834" y="176950"/>
            <a:chExt cx="1038266" cy="1966523"/>
          </a:xfrm>
        </p:grpSpPr>
        <p:sp>
          <p:nvSpPr>
            <p:cNvPr id="781" name="Google Shape;781;p23"/>
            <p:cNvSpPr/>
            <p:nvPr/>
          </p:nvSpPr>
          <p:spPr>
            <a:xfrm>
              <a:off x="1699834" y="176950"/>
              <a:ext cx="1038266" cy="1953903"/>
            </a:xfrm>
            <a:custGeom>
              <a:rect b="b" l="l" r="r" t="t"/>
              <a:pathLst>
                <a:path extrusionOk="0" h="40487" w="21514">
                  <a:moveTo>
                    <a:pt x="10767" y="0"/>
                  </a:moveTo>
                  <a:cubicBezTo>
                    <a:pt x="4819" y="0"/>
                    <a:pt x="1" y="4819"/>
                    <a:pt x="1" y="10747"/>
                  </a:cubicBezTo>
                  <a:lnTo>
                    <a:pt x="1" y="40487"/>
                  </a:lnTo>
                  <a:lnTo>
                    <a:pt x="21514" y="40487"/>
                  </a:lnTo>
                  <a:lnTo>
                    <a:pt x="21514" y="10747"/>
                  </a:lnTo>
                  <a:cubicBezTo>
                    <a:pt x="21514" y="4819"/>
                    <a:pt x="16695" y="0"/>
                    <a:pt x="107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23"/>
            <p:cNvSpPr/>
            <p:nvPr/>
          </p:nvSpPr>
          <p:spPr>
            <a:xfrm>
              <a:off x="1880805" y="469833"/>
              <a:ext cx="677281" cy="676316"/>
            </a:xfrm>
            <a:custGeom>
              <a:rect b="b" l="l" r="r" t="t"/>
              <a:pathLst>
                <a:path extrusionOk="0" h="14014" w="14034">
                  <a:moveTo>
                    <a:pt x="7017" y="0"/>
                  </a:moveTo>
                  <a:cubicBezTo>
                    <a:pt x="3146" y="0"/>
                    <a:pt x="1" y="3125"/>
                    <a:pt x="1" y="6997"/>
                  </a:cubicBezTo>
                  <a:cubicBezTo>
                    <a:pt x="1" y="10888"/>
                    <a:pt x="3146" y="14013"/>
                    <a:pt x="7017" y="14013"/>
                  </a:cubicBezTo>
                  <a:cubicBezTo>
                    <a:pt x="10889" y="14013"/>
                    <a:pt x="14034" y="10888"/>
                    <a:pt x="14034" y="6997"/>
                  </a:cubicBezTo>
                  <a:cubicBezTo>
                    <a:pt x="14034" y="3125"/>
                    <a:pt x="10889" y="0"/>
                    <a:pt x="70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23"/>
            <p:cNvSpPr/>
            <p:nvPr/>
          </p:nvSpPr>
          <p:spPr>
            <a:xfrm>
              <a:off x="1699834" y="1187925"/>
              <a:ext cx="1038266" cy="955548"/>
            </a:xfrm>
            <a:custGeom>
              <a:rect b="b" l="l" r="r" t="t"/>
              <a:pathLst>
                <a:path extrusionOk="0" h="19800" w="21514">
                  <a:moveTo>
                    <a:pt x="16131" y="0"/>
                  </a:moveTo>
                  <a:lnTo>
                    <a:pt x="16131" y="4980"/>
                  </a:lnTo>
                  <a:lnTo>
                    <a:pt x="10767" y="4980"/>
                  </a:lnTo>
                  <a:lnTo>
                    <a:pt x="10767" y="9839"/>
                  </a:lnTo>
                  <a:lnTo>
                    <a:pt x="5384" y="9839"/>
                  </a:lnTo>
                  <a:lnTo>
                    <a:pt x="5384" y="14820"/>
                  </a:lnTo>
                  <a:lnTo>
                    <a:pt x="1" y="14820"/>
                  </a:lnTo>
                  <a:lnTo>
                    <a:pt x="1" y="19800"/>
                  </a:lnTo>
                  <a:lnTo>
                    <a:pt x="21514" y="19800"/>
                  </a:lnTo>
                  <a:lnTo>
                    <a:pt x="21514" y="14820"/>
                  </a:lnTo>
                  <a:lnTo>
                    <a:pt x="21514" y="9960"/>
                  </a:lnTo>
                  <a:lnTo>
                    <a:pt x="21514" y="9839"/>
                  </a:lnTo>
                  <a:lnTo>
                    <a:pt x="21514" y="4980"/>
                  </a:lnTo>
                  <a:lnTo>
                    <a:pt x="215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4" name="Google Shape;784;p23"/>
          <p:cNvSpPr/>
          <p:nvPr/>
        </p:nvSpPr>
        <p:spPr>
          <a:xfrm flipH="1">
            <a:off x="8712300" y="0"/>
            <a:ext cx="431700" cy="5156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23"/>
          <p:cNvSpPr/>
          <p:nvPr/>
        </p:nvSpPr>
        <p:spPr>
          <a:xfrm flipH="1">
            <a:off x="8280600" y="1325250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23"/>
          <p:cNvSpPr/>
          <p:nvPr/>
        </p:nvSpPr>
        <p:spPr>
          <a:xfrm flipH="1">
            <a:off x="7848900" y="3190350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7" name="Google Shape;787;p23"/>
          <p:cNvGrpSpPr/>
          <p:nvPr/>
        </p:nvGrpSpPr>
        <p:grpSpPr>
          <a:xfrm>
            <a:off x="-304097" y="58651"/>
            <a:ext cx="1666901" cy="1678135"/>
            <a:chOff x="2240825" y="3469675"/>
            <a:chExt cx="1198175" cy="1206250"/>
          </a:xfrm>
        </p:grpSpPr>
        <p:sp>
          <p:nvSpPr>
            <p:cNvPr id="788" name="Google Shape;788;p23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23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23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23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23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23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23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23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23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23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23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23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23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23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2" name="Google Shape;802;p23"/>
          <p:cNvSpPr/>
          <p:nvPr/>
        </p:nvSpPr>
        <p:spPr>
          <a:xfrm flipH="1">
            <a:off x="454788" y="1574663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23"/>
          <p:cNvSpPr/>
          <p:nvPr/>
        </p:nvSpPr>
        <p:spPr>
          <a:xfrm rot="-770379">
            <a:off x="3476590" y="4340380"/>
            <a:ext cx="394133" cy="408634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23"/>
          <p:cNvSpPr/>
          <p:nvPr/>
        </p:nvSpPr>
        <p:spPr>
          <a:xfrm flipH="1">
            <a:off x="8127400" y="264563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23"/>
          <p:cNvSpPr/>
          <p:nvPr/>
        </p:nvSpPr>
        <p:spPr>
          <a:xfrm rot="1675503">
            <a:off x="1947506" y="62358"/>
            <a:ext cx="394135" cy="40863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07" name="Google Shape;807;p23"/>
          <p:cNvSpPr txBox="1"/>
          <p:nvPr>
            <p:ph idx="1" type="subTitle"/>
          </p:nvPr>
        </p:nvSpPr>
        <p:spPr>
          <a:xfrm>
            <a:off x="894275" y="3204625"/>
            <a:ext cx="18240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08" name="Google Shape;808;p23"/>
          <p:cNvSpPr txBox="1"/>
          <p:nvPr>
            <p:ph idx="2" type="subTitle"/>
          </p:nvPr>
        </p:nvSpPr>
        <p:spPr>
          <a:xfrm>
            <a:off x="3659975" y="2557275"/>
            <a:ext cx="18240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09" name="Google Shape;809;p23"/>
          <p:cNvSpPr txBox="1"/>
          <p:nvPr>
            <p:ph idx="3" type="subTitle"/>
          </p:nvPr>
        </p:nvSpPr>
        <p:spPr>
          <a:xfrm>
            <a:off x="6425698" y="3204625"/>
            <a:ext cx="18240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10" name="Google Shape;810;p23"/>
          <p:cNvSpPr txBox="1"/>
          <p:nvPr>
            <p:ph idx="4" type="subTitle"/>
          </p:nvPr>
        </p:nvSpPr>
        <p:spPr>
          <a:xfrm>
            <a:off x="894296" y="2753124"/>
            <a:ext cx="1824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11" name="Google Shape;811;p23"/>
          <p:cNvSpPr txBox="1"/>
          <p:nvPr>
            <p:ph idx="5" type="subTitle"/>
          </p:nvPr>
        </p:nvSpPr>
        <p:spPr>
          <a:xfrm>
            <a:off x="3660004" y="2105775"/>
            <a:ext cx="1824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12" name="Google Shape;812;p23"/>
          <p:cNvSpPr txBox="1"/>
          <p:nvPr>
            <p:ph idx="6" type="subTitle"/>
          </p:nvPr>
        </p:nvSpPr>
        <p:spPr>
          <a:xfrm>
            <a:off x="6425712" y="2753124"/>
            <a:ext cx="1824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24"/>
          <p:cNvSpPr/>
          <p:nvPr/>
        </p:nvSpPr>
        <p:spPr>
          <a:xfrm>
            <a:off x="4897375" y="1725375"/>
            <a:ext cx="3533400" cy="406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24"/>
          <p:cNvSpPr/>
          <p:nvPr/>
        </p:nvSpPr>
        <p:spPr>
          <a:xfrm rot="-5400000">
            <a:off x="212031" y="-66519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6" name="Google Shape;816;p24"/>
          <p:cNvGrpSpPr/>
          <p:nvPr/>
        </p:nvGrpSpPr>
        <p:grpSpPr>
          <a:xfrm>
            <a:off x="-120235" y="3312138"/>
            <a:ext cx="1666901" cy="1678135"/>
            <a:chOff x="2240825" y="3469675"/>
            <a:chExt cx="1198175" cy="1206250"/>
          </a:xfrm>
        </p:grpSpPr>
        <p:sp>
          <p:nvSpPr>
            <p:cNvPr id="817" name="Google Shape;817;p24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4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24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24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4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24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4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4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24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4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4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4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4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4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1" name="Google Shape;831;p24"/>
          <p:cNvSpPr/>
          <p:nvPr/>
        </p:nvSpPr>
        <p:spPr>
          <a:xfrm flipH="1" rot="-2546933">
            <a:off x="858028" y="170090"/>
            <a:ext cx="265212" cy="274938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24"/>
          <p:cNvSpPr/>
          <p:nvPr/>
        </p:nvSpPr>
        <p:spPr>
          <a:xfrm rot="1675503">
            <a:off x="382981" y="1960620"/>
            <a:ext cx="394135" cy="40863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24"/>
          <p:cNvSpPr/>
          <p:nvPr/>
        </p:nvSpPr>
        <p:spPr>
          <a:xfrm>
            <a:off x="8060274" y="-64450"/>
            <a:ext cx="1222980" cy="172094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24"/>
          <p:cNvSpPr/>
          <p:nvPr/>
        </p:nvSpPr>
        <p:spPr>
          <a:xfrm>
            <a:off x="8368775" y="-51227"/>
            <a:ext cx="914476" cy="1460855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24"/>
          <p:cNvSpPr/>
          <p:nvPr/>
        </p:nvSpPr>
        <p:spPr>
          <a:xfrm rot="1675503">
            <a:off x="8000231" y="4399683"/>
            <a:ext cx="394135" cy="40863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24"/>
          <p:cNvSpPr/>
          <p:nvPr/>
        </p:nvSpPr>
        <p:spPr>
          <a:xfrm flipH="1" rot="-2546933">
            <a:off x="8633403" y="3120340"/>
            <a:ext cx="265212" cy="274938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24"/>
          <p:cNvSpPr/>
          <p:nvPr/>
        </p:nvSpPr>
        <p:spPr>
          <a:xfrm flipH="1">
            <a:off x="-168011" y="3861464"/>
            <a:ext cx="1496121" cy="1377550"/>
          </a:xfrm>
          <a:custGeom>
            <a:rect b="b" l="l" r="r" t="t"/>
            <a:pathLst>
              <a:path extrusionOk="0" h="13349" w="14498">
                <a:moveTo>
                  <a:pt x="10868" y="1"/>
                </a:moveTo>
                <a:lnTo>
                  <a:pt x="10868" y="3368"/>
                </a:lnTo>
                <a:lnTo>
                  <a:pt x="7239" y="3368"/>
                </a:lnTo>
                <a:lnTo>
                  <a:pt x="7239" y="6634"/>
                </a:lnTo>
                <a:lnTo>
                  <a:pt x="3610" y="6634"/>
                </a:lnTo>
                <a:lnTo>
                  <a:pt x="3610" y="9981"/>
                </a:lnTo>
                <a:lnTo>
                  <a:pt x="1" y="9981"/>
                </a:lnTo>
                <a:lnTo>
                  <a:pt x="1" y="13348"/>
                </a:lnTo>
                <a:lnTo>
                  <a:pt x="14498" y="13348"/>
                </a:lnTo>
                <a:lnTo>
                  <a:pt x="14498" y="9981"/>
                </a:lnTo>
                <a:lnTo>
                  <a:pt x="14498" y="6715"/>
                </a:lnTo>
                <a:lnTo>
                  <a:pt x="14498" y="6634"/>
                </a:lnTo>
                <a:lnTo>
                  <a:pt x="14498" y="3368"/>
                </a:lnTo>
                <a:lnTo>
                  <a:pt x="1449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39" name="Google Shape;839;p24"/>
          <p:cNvSpPr txBox="1"/>
          <p:nvPr>
            <p:ph idx="1" type="subTitle"/>
          </p:nvPr>
        </p:nvSpPr>
        <p:spPr>
          <a:xfrm>
            <a:off x="2424850" y="228112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40" name="Google Shape;840;p24"/>
          <p:cNvSpPr txBox="1"/>
          <p:nvPr>
            <p:ph idx="2" type="subTitle"/>
          </p:nvPr>
        </p:nvSpPr>
        <p:spPr>
          <a:xfrm>
            <a:off x="4740954" y="228112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41" name="Google Shape;841;p24"/>
          <p:cNvSpPr txBox="1"/>
          <p:nvPr>
            <p:ph idx="3" type="subTitle"/>
          </p:nvPr>
        </p:nvSpPr>
        <p:spPr>
          <a:xfrm>
            <a:off x="2424850" y="365555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42" name="Google Shape;842;p24"/>
          <p:cNvSpPr txBox="1"/>
          <p:nvPr>
            <p:ph idx="4" type="subTitle"/>
          </p:nvPr>
        </p:nvSpPr>
        <p:spPr>
          <a:xfrm>
            <a:off x="4740954" y="365555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43" name="Google Shape;843;p24"/>
          <p:cNvSpPr txBox="1"/>
          <p:nvPr>
            <p:ph idx="5" type="subTitle"/>
          </p:nvPr>
        </p:nvSpPr>
        <p:spPr>
          <a:xfrm>
            <a:off x="2424850" y="1980225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44" name="Google Shape;844;p24"/>
          <p:cNvSpPr txBox="1"/>
          <p:nvPr>
            <p:ph idx="6" type="subTitle"/>
          </p:nvPr>
        </p:nvSpPr>
        <p:spPr>
          <a:xfrm>
            <a:off x="2424850" y="3354650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45" name="Google Shape;845;p24"/>
          <p:cNvSpPr txBox="1"/>
          <p:nvPr>
            <p:ph idx="7" type="subTitle"/>
          </p:nvPr>
        </p:nvSpPr>
        <p:spPr>
          <a:xfrm>
            <a:off x="4740950" y="1980225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46" name="Google Shape;846;p24"/>
          <p:cNvSpPr txBox="1"/>
          <p:nvPr>
            <p:ph idx="8" type="subTitle"/>
          </p:nvPr>
        </p:nvSpPr>
        <p:spPr>
          <a:xfrm>
            <a:off x="4740950" y="3354650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5_1"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5"/>
          <p:cNvSpPr/>
          <p:nvPr/>
        </p:nvSpPr>
        <p:spPr>
          <a:xfrm>
            <a:off x="8050554" y="-139524"/>
            <a:ext cx="1237809" cy="1741808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25"/>
          <p:cNvSpPr/>
          <p:nvPr/>
        </p:nvSpPr>
        <p:spPr>
          <a:xfrm>
            <a:off x="7777715" y="3623594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25"/>
          <p:cNvSpPr/>
          <p:nvPr/>
        </p:nvSpPr>
        <p:spPr>
          <a:xfrm rot="10800000">
            <a:off x="-432697" y="-265764"/>
            <a:ext cx="1770532" cy="209175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1" name="Google Shape;851;p25"/>
          <p:cNvGrpSpPr/>
          <p:nvPr/>
        </p:nvGrpSpPr>
        <p:grpSpPr>
          <a:xfrm>
            <a:off x="0" y="0"/>
            <a:ext cx="9144000" cy="255300"/>
            <a:chOff x="2172900" y="745150"/>
            <a:chExt cx="9144000" cy="255300"/>
          </a:xfrm>
        </p:grpSpPr>
        <p:sp>
          <p:nvSpPr>
            <p:cNvPr id="852" name="Google Shape;852;p25"/>
            <p:cNvSpPr/>
            <p:nvPr/>
          </p:nvSpPr>
          <p:spPr>
            <a:xfrm>
              <a:off x="2172900" y="745150"/>
              <a:ext cx="91440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53" name="Google Shape;853;p25"/>
            <p:cNvGrpSpPr/>
            <p:nvPr/>
          </p:nvGrpSpPr>
          <p:grpSpPr>
            <a:xfrm>
              <a:off x="2262075" y="811763"/>
              <a:ext cx="431674" cy="122076"/>
              <a:chOff x="2452325" y="816100"/>
              <a:chExt cx="431674" cy="122076"/>
            </a:xfrm>
          </p:grpSpPr>
          <p:sp>
            <p:nvSpPr>
              <p:cNvPr id="854" name="Google Shape;854;p25"/>
              <p:cNvSpPr/>
              <p:nvPr/>
            </p:nvSpPr>
            <p:spPr>
              <a:xfrm>
                <a:off x="2452325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25"/>
              <p:cNvSpPr/>
              <p:nvPr/>
            </p:nvSpPr>
            <p:spPr>
              <a:xfrm>
                <a:off x="2761927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1" y="1"/>
                    </a:moveTo>
                    <a:lnTo>
                      <a:pt x="1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25"/>
              <p:cNvSpPr/>
              <p:nvPr/>
            </p:nvSpPr>
            <p:spPr>
              <a:xfrm>
                <a:off x="2782247" y="836808"/>
                <a:ext cx="81433" cy="79419"/>
              </a:xfrm>
              <a:custGeom>
                <a:rect b="b" l="l" r="r" t="t"/>
                <a:pathLst>
                  <a:path extrusionOk="0" h="1024" w="1050">
                    <a:moveTo>
                      <a:pt x="79" y="1"/>
                    </a:moveTo>
                    <a:cubicBezTo>
                      <a:pt x="61" y="1"/>
                      <a:pt x="41" y="6"/>
                      <a:pt x="21" y="16"/>
                    </a:cubicBezTo>
                    <a:cubicBezTo>
                      <a:pt x="1" y="56"/>
                      <a:pt x="1" y="96"/>
                      <a:pt x="21" y="117"/>
                    </a:cubicBezTo>
                    <a:lnTo>
                      <a:pt x="424" y="520"/>
                    </a:lnTo>
                    <a:lnTo>
                      <a:pt x="21" y="903"/>
                    </a:lnTo>
                    <a:cubicBezTo>
                      <a:pt x="1" y="943"/>
                      <a:pt x="1" y="984"/>
                      <a:pt x="21" y="1004"/>
                    </a:cubicBezTo>
                    <a:cubicBezTo>
                      <a:pt x="41" y="1024"/>
                      <a:pt x="61" y="1024"/>
                      <a:pt x="81" y="1024"/>
                    </a:cubicBezTo>
                    <a:cubicBezTo>
                      <a:pt x="102" y="1024"/>
                      <a:pt x="122" y="1024"/>
                      <a:pt x="122" y="1004"/>
                    </a:cubicBezTo>
                    <a:lnTo>
                      <a:pt x="525" y="621"/>
                    </a:lnTo>
                    <a:lnTo>
                      <a:pt x="908" y="1004"/>
                    </a:lnTo>
                    <a:cubicBezTo>
                      <a:pt x="928" y="1024"/>
                      <a:pt x="948" y="1024"/>
                      <a:pt x="969" y="1024"/>
                    </a:cubicBezTo>
                    <a:cubicBezTo>
                      <a:pt x="989" y="1024"/>
                      <a:pt x="1009" y="1024"/>
                      <a:pt x="1009" y="1004"/>
                    </a:cubicBezTo>
                    <a:cubicBezTo>
                      <a:pt x="1049" y="984"/>
                      <a:pt x="1049" y="943"/>
                      <a:pt x="1009" y="903"/>
                    </a:cubicBezTo>
                    <a:lnTo>
                      <a:pt x="626" y="520"/>
                    </a:lnTo>
                    <a:lnTo>
                      <a:pt x="1009" y="117"/>
                    </a:lnTo>
                    <a:cubicBezTo>
                      <a:pt x="1049" y="96"/>
                      <a:pt x="1049" y="56"/>
                      <a:pt x="1009" y="16"/>
                    </a:cubicBezTo>
                    <a:cubicBezTo>
                      <a:pt x="999" y="6"/>
                      <a:pt x="984" y="1"/>
                      <a:pt x="966" y="1"/>
                    </a:cubicBezTo>
                    <a:cubicBezTo>
                      <a:pt x="948" y="1"/>
                      <a:pt x="928" y="6"/>
                      <a:pt x="908" y="16"/>
                    </a:cubicBezTo>
                    <a:lnTo>
                      <a:pt x="525" y="419"/>
                    </a:lnTo>
                    <a:lnTo>
                      <a:pt x="122" y="16"/>
                    </a:lnTo>
                    <a:cubicBezTo>
                      <a:pt x="112" y="6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25"/>
              <p:cNvSpPr/>
              <p:nvPr/>
            </p:nvSpPr>
            <p:spPr>
              <a:xfrm>
                <a:off x="2602473" y="816100"/>
                <a:ext cx="121994" cy="122076"/>
              </a:xfrm>
              <a:custGeom>
                <a:rect b="b" l="l" r="r" t="t"/>
                <a:pathLst>
                  <a:path extrusionOk="0" h="1574" w="1573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25"/>
              <p:cNvSpPr/>
              <p:nvPr/>
            </p:nvSpPr>
            <p:spPr>
              <a:xfrm>
                <a:off x="2618062" y="831767"/>
                <a:ext cx="90817" cy="90742"/>
              </a:xfrm>
              <a:custGeom>
                <a:rect b="b" l="l" r="r" t="t"/>
                <a:pathLst>
                  <a:path extrusionOk="0" h="1170" w="1171">
                    <a:moveTo>
                      <a:pt x="1029" y="141"/>
                    </a:moveTo>
                    <a:lnTo>
                      <a:pt x="1029" y="1028"/>
                    </a:lnTo>
                    <a:lnTo>
                      <a:pt x="142" y="1028"/>
                    </a:lnTo>
                    <a:lnTo>
                      <a:pt x="142" y="141"/>
                    </a:lnTo>
                    <a:close/>
                    <a:moveTo>
                      <a:pt x="81" y="0"/>
                    </a:moveTo>
                    <a:cubicBezTo>
                      <a:pt x="41" y="0"/>
                      <a:pt x="1" y="20"/>
                      <a:pt x="1" y="61"/>
                    </a:cubicBezTo>
                    <a:lnTo>
                      <a:pt x="1" y="1089"/>
                    </a:lnTo>
                    <a:cubicBezTo>
                      <a:pt x="1" y="1129"/>
                      <a:pt x="41" y="1170"/>
                      <a:pt x="81" y="1170"/>
                    </a:cubicBezTo>
                    <a:lnTo>
                      <a:pt x="1110" y="1170"/>
                    </a:lnTo>
                    <a:cubicBezTo>
                      <a:pt x="1130" y="1170"/>
                      <a:pt x="1170" y="1129"/>
                      <a:pt x="1170" y="1089"/>
                    </a:cubicBezTo>
                    <a:lnTo>
                      <a:pt x="1170" y="61"/>
                    </a:lnTo>
                    <a:cubicBezTo>
                      <a:pt x="1170" y="20"/>
                      <a:pt x="1130" y="0"/>
                      <a:pt x="1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25"/>
              <p:cNvSpPr/>
              <p:nvPr/>
            </p:nvSpPr>
            <p:spPr>
              <a:xfrm>
                <a:off x="2463260" y="889624"/>
                <a:ext cx="101752" cy="11013"/>
              </a:xfrm>
              <a:custGeom>
                <a:rect b="b" l="l" r="r" t="t"/>
                <a:pathLst>
                  <a:path extrusionOk="0" h="142" w="1312">
                    <a:moveTo>
                      <a:pt x="61" y="0"/>
                    </a:moveTo>
                    <a:cubicBezTo>
                      <a:pt x="21" y="0"/>
                      <a:pt x="1" y="20"/>
                      <a:pt x="1" y="61"/>
                    </a:cubicBezTo>
                    <a:cubicBezTo>
                      <a:pt x="1" y="101"/>
                      <a:pt x="21" y="141"/>
                      <a:pt x="61" y="141"/>
                    </a:cubicBezTo>
                    <a:lnTo>
                      <a:pt x="1231" y="141"/>
                    </a:lnTo>
                    <a:cubicBezTo>
                      <a:pt x="1271" y="141"/>
                      <a:pt x="1311" y="101"/>
                      <a:pt x="1311" y="61"/>
                    </a:cubicBezTo>
                    <a:cubicBezTo>
                      <a:pt x="1311" y="20"/>
                      <a:pt x="1271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60" name="Google Shape;860;p25"/>
          <p:cNvGrpSpPr/>
          <p:nvPr/>
        </p:nvGrpSpPr>
        <p:grpSpPr>
          <a:xfrm flipH="1" rot="10800000">
            <a:off x="-953679" y="3623604"/>
            <a:ext cx="1666901" cy="1678135"/>
            <a:chOff x="2240825" y="3469675"/>
            <a:chExt cx="1198175" cy="1206250"/>
          </a:xfrm>
        </p:grpSpPr>
        <p:sp>
          <p:nvSpPr>
            <p:cNvPr id="861" name="Google Shape;861;p25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5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25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25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25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25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25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25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5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25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25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25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25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25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5" name="Google Shape;875;p25"/>
          <p:cNvSpPr/>
          <p:nvPr/>
        </p:nvSpPr>
        <p:spPr>
          <a:xfrm rot="10800000">
            <a:off x="240081" y="94899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25"/>
          <p:cNvSpPr/>
          <p:nvPr/>
        </p:nvSpPr>
        <p:spPr>
          <a:xfrm flipH="1" rot="10800000">
            <a:off x="111169" y="3414527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25"/>
          <p:cNvSpPr/>
          <p:nvPr/>
        </p:nvSpPr>
        <p:spPr>
          <a:xfrm flipH="1" rot="9020373">
            <a:off x="8297125" y="575786"/>
            <a:ext cx="394129" cy="408630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25"/>
          <p:cNvSpPr/>
          <p:nvPr/>
        </p:nvSpPr>
        <p:spPr>
          <a:xfrm rot="10800000">
            <a:off x="8766544" y="345678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25"/>
          <p:cNvSpPr/>
          <p:nvPr/>
        </p:nvSpPr>
        <p:spPr>
          <a:xfrm rot="10800000">
            <a:off x="3993919" y="476158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81" name="Google Shape;881;p25"/>
          <p:cNvSpPr txBox="1"/>
          <p:nvPr>
            <p:ph idx="1" type="subTitle"/>
          </p:nvPr>
        </p:nvSpPr>
        <p:spPr>
          <a:xfrm>
            <a:off x="744063" y="2139625"/>
            <a:ext cx="24510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82" name="Google Shape;882;p25"/>
          <p:cNvSpPr txBox="1"/>
          <p:nvPr>
            <p:ph idx="2" type="subTitle"/>
          </p:nvPr>
        </p:nvSpPr>
        <p:spPr>
          <a:xfrm>
            <a:off x="5948942" y="2139625"/>
            <a:ext cx="24510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83" name="Google Shape;883;p25"/>
          <p:cNvSpPr txBox="1"/>
          <p:nvPr>
            <p:ph idx="3" type="subTitle"/>
          </p:nvPr>
        </p:nvSpPr>
        <p:spPr>
          <a:xfrm>
            <a:off x="744063" y="3514050"/>
            <a:ext cx="24510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84" name="Google Shape;884;p25"/>
          <p:cNvSpPr txBox="1"/>
          <p:nvPr>
            <p:ph idx="4" type="subTitle"/>
          </p:nvPr>
        </p:nvSpPr>
        <p:spPr>
          <a:xfrm>
            <a:off x="5948942" y="3514050"/>
            <a:ext cx="24510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885" name="Google Shape;885;p25"/>
          <p:cNvSpPr txBox="1"/>
          <p:nvPr>
            <p:ph idx="5" type="subTitle"/>
          </p:nvPr>
        </p:nvSpPr>
        <p:spPr>
          <a:xfrm>
            <a:off x="744063" y="1838725"/>
            <a:ext cx="245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86" name="Google Shape;886;p25"/>
          <p:cNvSpPr txBox="1"/>
          <p:nvPr>
            <p:ph idx="6" type="subTitle"/>
          </p:nvPr>
        </p:nvSpPr>
        <p:spPr>
          <a:xfrm>
            <a:off x="744063" y="3213150"/>
            <a:ext cx="245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87" name="Google Shape;887;p25"/>
          <p:cNvSpPr txBox="1"/>
          <p:nvPr>
            <p:ph idx="7" type="subTitle"/>
          </p:nvPr>
        </p:nvSpPr>
        <p:spPr>
          <a:xfrm>
            <a:off x="5948937" y="1838725"/>
            <a:ext cx="245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88" name="Google Shape;888;p25"/>
          <p:cNvSpPr txBox="1"/>
          <p:nvPr>
            <p:ph idx="8" type="subTitle"/>
          </p:nvPr>
        </p:nvSpPr>
        <p:spPr>
          <a:xfrm>
            <a:off x="5948937" y="3213150"/>
            <a:ext cx="245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26"/>
          <p:cNvSpPr/>
          <p:nvPr/>
        </p:nvSpPr>
        <p:spPr>
          <a:xfrm>
            <a:off x="7787455" y="-1029474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26"/>
          <p:cNvSpPr/>
          <p:nvPr/>
        </p:nvSpPr>
        <p:spPr>
          <a:xfrm rot="10800000">
            <a:off x="-168011" y="-227861"/>
            <a:ext cx="1496121" cy="1377550"/>
          </a:xfrm>
          <a:custGeom>
            <a:rect b="b" l="l" r="r" t="t"/>
            <a:pathLst>
              <a:path extrusionOk="0" h="13349" w="14498">
                <a:moveTo>
                  <a:pt x="10868" y="1"/>
                </a:moveTo>
                <a:lnTo>
                  <a:pt x="10868" y="3368"/>
                </a:lnTo>
                <a:lnTo>
                  <a:pt x="7239" y="3368"/>
                </a:lnTo>
                <a:lnTo>
                  <a:pt x="7239" y="6634"/>
                </a:lnTo>
                <a:lnTo>
                  <a:pt x="3610" y="6634"/>
                </a:lnTo>
                <a:lnTo>
                  <a:pt x="3610" y="9981"/>
                </a:lnTo>
                <a:lnTo>
                  <a:pt x="1" y="9981"/>
                </a:lnTo>
                <a:lnTo>
                  <a:pt x="1" y="13348"/>
                </a:lnTo>
                <a:lnTo>
                  <a:pt x="14498" y="13348"/>
                </a:lnTo>
                <a:lnTo>
                  <a:pt x="14498" y="9981"/>
                </a:lnTo>
                <a:lnTo>
                  <a:pt x="14498" y="6715"/>
                </a:lnTo>
                <a:lnTo>
                  <a:pt x="14498" y="6634"/>
                </a:lnTo>
                <a:lnTo>
                  <a:pt x="14498" y="3368"/>
                </a:lnTo>
                <a:lnTo>
                  <a:pt x="1449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2" name="Google Shape;892;p26"/>
          <p:cNvGrpSpPr/>
          <p:nvPr/>
        </p:nvGrpSpPr>
        <p:grpSpPr>
          <a:xfrm>
            <a:off x="0" y="0"/>
            <a:ext cx="9144000" cy="255300"/>
            <a:chOff x="2172900" y="745150"/>
            <a:chExt cx="9144000" cy="255300"/>
          </a:xfrm>
        </p:grpSpPr>
        <p:sp>
          <p:nvSpPr>
            <p:cNvPr id="893" name="Google Shape;893;p26"/>
            <p:cNvSpPr/>
            <p:nvPr/>
          </p:nvSpPr>
          <p:spPr>
            <a:xfrm>
              <a:off x="2172900" y="745150"/>
              <a:ext cx="91440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4" name="Google Shape;894;p26"/>
            <p:cNvGrpSpPr/>
            <p:nvPr/>
          </p:nvGrpSpPr>
          <p:grpSpPr>
            <a:xfrm>
              <a:off x="2262075" y="811763"/>
              <a:ext cx="431674" cy="122076"/>
              <a:chOff x="2452325" y="816100"/>
              <a:chExt cx="431674" cy="122076"/>
            </a:xfrm>
          </p:grpSpPr>
          <p:sp>
            <p:nvSpPr>
              <p:cNvPr id="895" name="Google Shape;895;p26"/>
              <p:cNvSpPr/>
              <p:nvPr/>
            </p:nvSpPr>
            <p:spPr>
              <a:xfrm>
                <a:off x="2452325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26"/>
              <p:cNvSpPr/>
              <p:nvPr/>
            </p:nvSpPr>
            <p:spPr>
              <a:xfrm>
                <a:off x="2761927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1" y="1"/>
                    </a:moveTo>
                    <a:lnTo>
                      <a:pt x="1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26"/>
              <p:cNvSpPr/>
              <p:nvPr/>
            </p:nvSpPr>
            <p:spPr>
              <a:xfrm>
                <a:off x="2782247" y="836808"/>
                <a:ext cx="81433" cy="79419"/>
              </a:xfrm>
              <a:custGeom>
                <a:rect b="b" l="l" r="r" t="t"/>
                <a:pathLst>
                  <a:path extrusionOk="0" h="1024" w="1050">
                    <a:moveTo>
                      <a:pt x="79" y="1"/>
                    </a:moveTo>
                    <a:cubicBezTo>
                      <a:pt x="61" y="1"/>
                      <a:pt x="41" y="6"/>
                      <a:pt x="21" y="16"/>
                    </a:cubicBezTo>
                    <a:cubicBezTo>
                      <a:pt x="1" y="56"/>
                      <a:pt x="1" y="96"/>
                      <a:pt x="21" y="117"/>
                    </a:cubicBezTo>
                    <a:lnTo>
                      <a:pt x="424" y="520"/>
                    </a:lnTo>
                    <a:lnTo>
                      <a:pt x="21" y="903"/>
                    </a:lnTo>
                    <a:cubicBezTo>
                      <a:pt x="1" y="943"/>
                      <a:pt x="1" y="984"/>
                      <a:pt x="21" y="1004"/>
                    </a:cubicBezTo>
                    <a:cubicBezTo>
                      <a:pt x="41" y="1024"/>
                      <a:pt x="61" y="1024"/>
                      <a:pt x="81" y="1024"/>
                    </a:cubicBezTo>
                    <a:cubicBezTo>
                      <a:pt x="102" y="1024"/>
                      <a:pt x="122" y="1024"/>
                      <a:pt x="122" y="1004"/>
                    </a:cubicBezTo>
                    <a:lnTo>
                      <a:pt x="525" y="621"/>
                    </a:lnTo>
                    <a:lnTo>
                      <a:pt x="908" y="1004"/>
                    </a:lnTo>
                    <a:cubicBezTo>
                      <a:pt x="928" y="1024"/>
                      <a:pt x="948" y="1024"/>
                      <a:pt x="969" y="1024"/>
                    </a:cubicBezTo>
                    <a:cubicBezTo>
                      <a:pt x="989" y="1024"/>
                      <a:pt x="1009" y="1024"/>
                      <a:pt x="1009" y="1004"/>
                    </a:cubicBezTo>
                    <a:cubicBezTo>
                      <a:pt x="1049" y="984"/>
                      <a:pt x="1049" y="943"/>
                      <a:pt x="1009" y="903"/>
                    </a:cubicBezTo>
                    <a:lnTo>
                      <a:pt x="626" y="520"/>
                    </a:lnTo>
                    <a:lnTo>
                      <a:pt x="1009" y="117"/>
                    </a:lnTo>
                    <a:cubicBezTo>
                      <a:pt x="1049" y="96"/>
                      <a:pt x="1049" y="56"/>
                      <a:pt x="1009" y="16"/>
                    </a:cubicBezTo>
                    <a:cubicBezTo>
                      <a:pt x="999" y="6"/>
                      <a:pt x="984" y="1"/>
                      <a:pt x="966" y="1"/>
                    </a:cubicBezTo>
                    <a:cubicBezTo>
                      <a:pt x="948" y="1"/>
                      <a:pt x="928" y="6"/>
                      <a:pt x="908" y="16"/>
                    </a:cubicBezTo>
                    <a:lnTo>
                      <a:pt x="525" y="419"/>
                    </a:lnTo>
                    <a:lnTo>
                      <a:pt x="122" y="16"/>
                    </a:lnTo>
                    <a:cubicBezTo>
                      <a:pt x="112" y="6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26"/>
              <p:cNvSpPr/>
              <p:nvPr/>
            </p:nvSpPr>
            <p:spPr>
              <a:xfrm>
                <a:off x="2602473" y="816100"/>
                <a:ext cx="121994" cy="122076"/>
              </a:xfrm>
              <a:custGeom>
                <a:rect b="b" l="l" r="r" t="t"/>
                <a:pathLst>
                  <a:path extrusionOk="0" h="1574" w="1573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9" name="Google Shape;899;p26"/>
              <p:cNvSpPr/>
              <p:nvPr/>
            </p:nvSpPr>
            <p:spPr>
              <a:xfrm>
                <a:off x="2618062" y="831767"/>
                <a:ext cx="90817" cy="90742"/>
              </a:xfrm>
              <a:custGeom>
                <a:rect b="b" l="l" r="r" t="t"/>
                <a:pathLst>
                  <a:path extrusionOk="0" h="1170" w="1171">
                    <a:moveTo>
                      <a:pt x="1029" y="141"/>
                    </a:moveTo>
                    <a:lnTo>
                      <a:pt x="1029" y="1028"/>
                    </a:lnTo>
                    <a:lnTo>
                      <a:pt x="142" y="1028"/>
                    </a:lnTo>
                    <a:lnTo>
                      <a:pt x="142" y="141"/>
                    </a:lnTo>
                    <a:close/>
                    <a:moveTo>
                      <a:pt x="81" y="0"/>
                    </a:moveTo>
                    <a:cubicBezTo>
                      <a:pt x="41" y="0"/>
                      <a:pt x="1" y="20"/>
                      <a:pt x="1" y="61"/>
                    </a:cubicBezTo>
                    <a:lnTo>
                      <a:pt x="1" y="1089"/>
                    </a:lnTo>
                    <a:cubicBezTo>
                      <a:pt x="1" y="1129"/>
                      <a:pt x="41" y="1170"/>
                      <a:pt x="81" y="1170"/>
                    </a:cubicBezTo>
                    <a:lnTo>
                      <a:pt x="1110" y="1170"/>
                    </a:lnTo>
                    <a:cubicBezTo>
                      <a:pt x="1130" y="1170"/>
                      <a:pt x="1170" y="1129"/>
                      <a:pt x="1170" y="1089"/>
                    </a:cubicBezTo>
                    <a:lnTo>
                      <a:pt x="1170" y="61"/>
                    </a:lnTo>
                    <a:cubicBezTo>
                      <a:pt x="1170" y="20"/>
                      <a:pt x="1130" y="0"/>
                      <a:pt x="1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0" name="Google Shape;900;p26"/>
              <p:cNvSpPr/>
              <p:nvPr/>
            </p:nvSpPr>
            <p:spPr>
              <a:xfrm>
                <a:off x="2463260" y="889624"/>
                <a:ext cx="101752" cy="11013"/>
              </a:xfrm>
              <a:custGeom>
                <a:rect b="b" l="l" r="r" t="t"/>
                <a:pathLst>
                  <a:path extrusionOk="0" h="142" w="1312">
                    <a:moveTo>
                      <a:pt x="61" y="0"/>
                    </a:moveTo>
                    <a:cubicBezTo>
                      <a:pt x="21" y="0"/>
                      <a:pt x="1" y="20"/>
                      <a:pt x="1" y="61"/>
                    </a:cubicBezTo>
                    <a:cubicBezTo>
                      <a:pt x="1" y="101"/>
                      <a:pt x="21" y="141"/>
                      <a:pt x="61" y="141"/>
                    </a:cubicBezTo>
                    <a:lnTo>
                      <a:pt x="1231" y="141"/>
                    </a:lnTo>
                    <a:cubicBezTo>
                      <a:pt x="1271" y="141"/>
                      <a:pt x="1311" y="101"/>
                      <a:pt x="1311" y="61"/>
                    </a:cubicBezTo>
                    <a:cubicBezTo>
                      <a:pt x="1311" y="20"/>
                      <a:pt x="1271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01" name="Google Shape;901;p26"/>
          <p:cNvSpPr/>
          <p:nvPr/>
        </p:nvSpPr>
        <p:spPr>
          <a:xfrm rot="5400000">
            <a:off x="7335181" y="3508369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2" name="Google Shape;902;p26"/>
          <p:cNvGrpSpPr/>
          <p:nvPr/>
        </p:nvGrpSpPr>
        <p:grpSpPr>
          <a:xfrm flipH="1">
            <a:off x="8430773" y="776326"/>
            <a:ext cx="1666901" cy="1678135"/>
            <a:chOff x="2240825" y="3469675"/>
            <a:chExt cx="1198175" cy="1206250"/>
          </a:xfrm>
        </p:grpSpPr>
        <p:sp>
          <p:nvSpPr>
            <p:cNvPr id="903" name="Google Shape;903;p26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26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26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26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26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26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26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26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26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26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26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26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26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6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7" name="Google Shape;917;p26"/>
          <p:cNvSpPr/>
          <p:nvPr/>
        </p:nvSpPr>
        <p:spPr>
          <a:xfrm>
            <a:off x="8261182" y="70753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26"/>
          <p:cNvSpPr/>
          <p:nvPr/>
        </p:nvSpPr>
        <p:spPr>
          <a:xfrm flipH="1" rot="770379">
            <a:off x="8380916" y="4242730"/>
            <a:ext cx="394133" cy="408634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26"/>
          <p:cNvSpPr/>
          <p:nvPr/>
        </p:nvSpPr>
        <p:spPr>
          <a:xfrm flipH="1" rot="10800000">
            <a:off x="-26250" y="3696113"/>
            <a:ext cx="896483" cy="1561936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26"/>
          <p:cNvSpPr/>
          <p:nvPr/>
        </p:nvSpPr>
        <p:spPr>
          <a:xfrm flipH="1" rot="-1278528">
            <a:off x="258312" y="683429"/>
            <a:ext cx="394135" cy="40863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26"/>
          <p:cNvSpPr/>
          <p:nvPr/>
        </p:nvSpPr>
        <p:spPr>
          <a:xfrm>
            <a:off x="354232" y="3396013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23" name="Google Shape;923;p26"/>
          <p:cNvSpPr txBox="1"/>
          <p:nvPr>
            <p:ph idx="1" type="subTitle"/>
          </p:nvPr>
        </p:nvSpPr>
        <p:spPr>
          <a:xfrm>
            <a:off x="1112605" y="2210507"/>
            <a:ext cx="19752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924" name="Google Shape;924;p26"/>
          <p:cNvSpPr txBox="1"/>
          <p:nvPr>
            <p:ph idx="2" type="subTitle"/>
          </p:nvPr>
        </p:nvSpPr>
        <p:spPr>
          <a:xfrm>
            <a:off x="3582450" y="2210507"/>
            <a:ext cx="19752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925" name="Google Shape;925;p26"/>
          <p:cNvSpPr txBox="1"/>
          <p:nvPr>
            <p:ph idx="3" type="subTitle"/>
          </p:nvPr>
        </p:nvSpPr>
        <p:spPr>
          <a:xfrm>
            <a:off x="1112605" y="3795157"/>
            <a:ext cx="19752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926" name="Google Shape;926;p26"/>
          <p:cNvSpPr txBox="1"/>
          <p:nvPr>
            <p:ph idx="4" type="subTitle"/>
          </p:nvPr>
        </p:nvSpPr>
        <p:spPr>
          <a:xfrm>
            <a:off x="3582450" y="3795157"/>
            <a:ext cx="19752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927" name="Google Shape;927;p26"/>
          <p:cNvSpPr txBox="1"/>
          <p:nvPr>
            <p:ph idx="5" type="subTitle"/>
          </p:nvPr>
        </p:nvSpPr>
        <p:spPr>
          <a:xfrm>
            <a:off x="6052295" y="2210507"/>
            <a:ext cx="19752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928" name="Google Shape;928;p26"/>
          <p:cNvSpPr txBox="1"/>
          <p:nvPr>
            <p:ph idx="6" type="subTitle"/>
          </p:nvPr>
        </p:nvSpPr>
        <p:spPr>
          <a:xfrm>
            <a:off x="6052295" y="3795157"/>
            <a:ext cx="19752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929" name="Google Shape;929;p26"/>
          <p:cNvSpPr txBox="1"/>
          <p:nvPr>
            <p:ph idx="7" type="subTitle"/>
          </p:nvPr>
        </p:nvSpPr>
        <p:spPr>
          <a:xfrm>
            <a:off x="1111105" y="1909588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30" name="Google Shape;930;p26"/>
          <p:cNvSpPr txBox="1"/>
          <p:nvPr>
            <p:ph idx="8" type="subTitle"/>
          </p:nvPr>
        </p:nvSpPr>
        <p:spPr>
          <a:xfrm>
            <a:off x="3580950" y="1909588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31" name="Google Shape;931;p26"/>
          <p:cNvSpPr txBox="1"/>
          <p:nvPr>
            <p:ph idx="9" type="subTitle"/>
          </p:nvPr>
        </p:nvSpPr>
        <p:spPr>
          <a:xfrm>
            <a:off x="6050795" y="1909588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32" name="Google Shape;932;p26"/>
          <p:cNvSpPr txBox="1"/>
          <p:nvPr>
            <p:ph idx="13" type="subTitle"/>
          </p:nvPr>
        </p:nvSpPr>
        <p:spPr>
          <a:xfrm>
            <a:off x="1111105" y="3494250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33" name="Google Shape;933;p26"/>
          <p:cNvSpPr txBox="1"/>
          <p:nvPr>
            <p:ph idx="14" type="subTitle"/>
          </p:nvPr>
        </p:nvSpPr>
        <p:spPr>
          <a:xfrm>
            <a:off x="3580950" y="3494250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34" name="Google Shape;934;p26"/>
          <p:cNvSpPr txBox="1"/>
          <p:nvPr>
            <p:ph idx="15" type="subTitle"/>
          </p:nvPr>
        </p:nvSpPr>
        <p:spPr>
          <a:xfrm>
            <a:off x="6050795" y="3494250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6" name="Google Shape;936;p27"/>
          <p:cNvGrpSpPr/>
          <p:nvPr/>
        </p:nvGrpSpPr>
        <p:grpSpPr>
          <a:xfrm>
            <a:off x="2754916" y="-1012744"/>
            <a:ext cx="1439140" cy="2725797"/>
            <a:chOff x="1699834" y="176950"/>
            <a:chExt cx="1038266" cy="1966523"/>
          </a:xfrm>
        </p:grpSpPr>
        <p:sp>
          <p:nvSpPr>
            <p:cNvPr id="937" name="Google Shape;937;p27"/>
            <p:cNvSpPr/>
            <p:nvPr/>
          </p:nvSpPr>
          <p:spPr>
            <a:xfrm>
              <a:off x="1699834" y="176950"/>
              <a:ext cx="1038266" cy="1953903"/>
            </a:xfrm>
            <a:custGeom>
              <a:rect b="b" l="l" r="r" t="t"/>
              <a:pathLst>
                <a:path extrusionOk="0" h="40487" w="21514">
                  <a:moveTo>
                    <a:pt x="10767" y="0"/>
                  </a:moveTo>
                  <a:cubicBezTo>
                    <a:pt x="4819" y="0"/>
                    <a:pt x="1" y="4819"/>
                    <a:pt x="1" y="10747"/>
                  </a:cubicBezTo>
                  <a:lnTo>
                    <a:pt x="1" y="40487"/>
                  </a:lnTo>
                  <a:lnTo>
                    <a:pt x="21514" y="40487"/>
                  </a:lnTo>
                  <a:lnTo>
                    <a:pt x="21514" y="10747"/>
                  </a:lnTo>
                  <a:cubicBezTo>
                    <a:pt x="21514" y="4819"/>
                    <a:pt x="16695" y="0"/>
                    <a:pt x="107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7"/>
            <p:cNvSpPr/>
            <p:nvPr/>
          </p:nvSpPr>
          <p:spPr>
            <a:xfrm>
              <a:off x="1880805" y="469833"/>
              <a:ext cx="677281" cy="676316"/>
            </a:xfrm>
            <a:custGeom>
              <a:rect b="b" l="l" r="r" t="t"/>
              <a:pathLst>
                <a:path extrusionOk="0" h="14014" w="14034">
                  <a:moveTo>
                    <a:pt x="7017" y="0"/>
                  </a:moveTo>
                  <a:cubicBezTo>
                    <a:pt x="3146" y="0"/>
                    <a:pt x="1" y="3125"/>
                    <a:pt x="1" y="6997"/>
                  </a:cubicBezTo>
                  <a:cubicBezTo>
                    <a:pt x="1" y="10888"/>
                    <a:pt x="3146" y="14013"/>
                    <a:pt x="7017" y="14013"/>
                  </a:cubicBezTo>
                  <a:cubicBezTo>
                    <a:pt x="10889" y="14013"/>
                    <a:pt x="14034" y="10888"/>
                    <a:pt x="14034" y="6997"/>
                  </a:cubicBezTo>
                  <a:cubicBezTo>
                    <a:pt x="14034" y="3125"/>
                    <a:pt x="10889" y="0"/>
                    <a:pt x="70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7"/>
            <p:cNvSpPr/>
            <p:nvPr/>
          </p:nvSpPr>
          <p:spPr>
            <a:xfrm>
              <a:off x="1699834" y="1187925"/>
              <a:ext cx="1038266" cy="955548"/>
            </a:xfrm>
            <a:custGeom>
              <a:rect b="b" l="l" r="r" t="t"/>
              <a:pathLst>
                <a:path extrusionOk="0" h="19800" w="21514">
                  <a:moveTo>
                    <a:pt x="16131" y="0"/>
                  </a:moveTo>
                  <a:lnTo>
                    <a:pt x="16131" y="4980"/>
                  </a:lnTo>
                  <a:lnTo>
                    <a:pt x="10767" y="4980"/>
                  </a:lnTo>
                  <a:lnTo>
                    <a:pt x="10767" y="9839"/>
                  </a:lnTo>
                  <a:lnTo>
                    <a:pt x="5384" y="9839"/>
                  </a:lnTo>
                  <a:lnTo>
                    <a:pt x="5384" y="14820"/>
                  </a:lnTo>
                  <a:lnTo>
                    <a:pt x="1" y="14820"/>
                  </a:lnTo>
                  <a:lnTo>
                    <a:pt x="1" y="19800"/>
                  </a:lnTo>
                  <a:lnTo>
                    <a:pt x="21514" y="19800"/>
                  </a:lnTo>
                  <a:lnTo>
                    <a:pt x="21514" y="14820"/>
                  </a:lnTo>
                  <a:lnTo>
                    <a:pt x="21514" y="9960"/>
                  </a:lnTo>
                  <a:lnTo>
                    <a:pt x="21514" y="9839"/>
                  </a:lnTo>
                  <a:lnTo>
                    <a:pt x="21514" y="4980"/>
                  </a:lnTo>
                  <a:lnTo>
                    <a:pt x="215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0" name="Google Shape;940;p27"/>
          <p:cNvSpPr/>
          <p:nvPr/>
        </p:nvSpPr>
        <p:spPr>
          <a:xfrm flipH="1" rot="10800000">
            <a:off x="7098988" y="2054817"/>
            <a:ext cx="2105054" cy="336285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1" name="Google Shape;941;p27"/>
          <p:cNvGrpSpPr/>
          <p:nvPr/>
        </p:nvGrpSpPr>
        <p:grpSpPr>
          <a:xfrm>
            <a:off x="1841390" y="3916776"/>
            <a:ext cx="1666901" cy="1678135"/>
            <a:chOff x="2240825" y="3469675"/>
            <a:chExt cx="1198175" cy="1206250"/>
          </a:xfrm>
        </p:grpSpPr>
        <p:sp>
          <p:nvSpPr>
            <p:cNvPr id="942" name="Google Shape;942;p27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7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27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27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7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7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27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7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27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7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7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6" name="Google Shape;956;p27"/>
          <p:cNvSpPr/>
          <p:nvPr/>
        </p:nvSpPr>
        <p:spPr>
          <a:xfrm flipH="1" rot="10800000">
            <a:off x="-26250" y="150"/>
            <a:ext cx="431700" cy="515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27"/>
          <p:cNvSpPr/>
          <p:nvPr/>
        </p:nvSpPr>
        <p:spPr>
          <a:xfrm flipH="1" rot="10800000">
            <a:off x="405450" y="0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27"/>
          <p:cNvSpPr/>
          <p:nvPr/>
        </p:nvSpPr>
        <p:spPr>
          <a:xfrm flipH="1" rot="10800000">
            <a:off x="837150" y="0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27"/>
          <p:cNvSpPr/>
          <p:nvPr/>
        </p:nvSpPr>
        <p:spPr>
          <a:xfrm>
            <a:off x="4357050" y="1392850"/>
            <a:ext cx="3533400" cy="406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27"/>
          <p:cNvSpPr/>
          <p:nvPr/>
        </p:nvSpPr>
        <p:spPr>
          <a:xfrm flipH="1" rot="5400000">
            <a:off x="7409006" y="-60614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27"/>
          <p:cNvSpPr/>
          <p:nvPr/>
        </p:nvSpPr>
        <p:spPr>
          <a:xfrm flipH="1">
            <a:off x="339750" y="44665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27"/>
          <p:cNvSpPr/>
          <p:nvPr/>
        </p:nvSpPr>
        <p:spPr>
          <a:xfrm flipH="1">
            <a:off x="8306813" y="98422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27"/>
          <p:cNvSpPr/>
          <p:nvPr/>
        </p:nvSpPr>
        <p:spPr>
          <a:xfrm flipH="1" rot="-1633731">
            <a:off x="7739470" y="3036355"/>
            <a:ext cx="265212" cy="274939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27"/>
          <p:cNvSpPr/>
          <p:nvPr/>
        </p:nvSpPr>
        <p:spPr>
          <a:xfrm flipH="1">
            <a:off x="713213" y="139285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27"/>
          <p:cNvSpPr txBox="1"/>
          <p:nvPr>
            <p:ph hasCustomPrompt="1" type="title"/>
          </p:nvPr>
        </p:nvSpPr>
        <p:spPr>
          <a:xfrm>
            <a:off x="2223600" y="1491675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66" name="Google Shape;966;p27"/>
          <p:cNvSpPr txBox="1"/>
          <p:nvPr>
            <p:ph idx="1" type="subTitle"/>
          </p:nvPr>
        </p:nvSpPr>
        <p:spPr>
          <a:xfrm>
            <a:off x="2223600" y="2249676"/>
            <a:ext cx="4696800" cy="3726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967" name="Google Shape;967;p27"/>
          <p:cNvSpPr txBox="1"/>
          <p:nvPr>
            <p:ph hasCustomPrompt="1" idx="2" type="title"/>
          </p:nvPr>
        </p:nvSpPr>
        <p:spPr>
          <a:xfrm>
            <a:off x="2223600" y="2789381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68" name="Google Shape;968;p27"/>
          <p:cNvSpPr txBox="1"/>
          <p:nvPr>
            <p:ph idx="3" type="subTitle"/>
          </p:nvPr>
        </p:nvSpPr>
        <p:spPr>
          <a:xfrm>
            <a:off x="2223600" y="3549953"/>
            <a:ext cx="4696800" cy="3726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8_1"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28"/>
          <p:cNvSpPr/>
          <p:nvPr/>
        </p:nvSpPr>
        <p:spPr>
          <a:xfrm rot="10800000">
            <a:off x="-986504" y="-865989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28"/>
          <p:cNvSpPr/>
          <p:nvPr/>
        </p:nvSpPr>
        <p:spPr>
          <a:xfrm>
            <a:off x="7810442" y="3146850"/>
            <a:ext cx="1770532" cy="209175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2" name="Google Shape;972;p28"/>
          <p:cNvGrpSpPr/>
          <p:nvPr/>
        </p:nvGrpSpPr>
        <p:grpSpPr>
          <a:xfrm>
            <a:off x="0" y="0"/>
            <a:ext cx="9144000" cy="255300"/>
            <a:chOff x="2172900" y="745150"/>
            <a:chExt cx="9144000" cy="255300"/>
          </a:xfrm>
        </p:grpSpPr>
        <p:sp>
          <p:nvSpPr>
            <p:cNvPr id="973" name="Google Shape;973;p28"/>
            <p:cNvSpPr/>
            <p:nvPr/>
          </p:nvSpPr>
          <p:spPr>
            <a:xfrm>
              <a:off x="2172900" y="745150"/>
              <a:ext cx="91440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74" name="Google Shape;974;p28"/>
            <p:cNvGrpSpPr/>
            <p:nvPr/>
          </p:nvGrpSpPr>
          <p:grpSpPr>
            <a:xfrm>
              <a:off x="2262075" y="811763"/>
              <a:ext cx="431674" cy="122076"/>
              <a:chOff x="2452325" y="816100"/>
              <a:chExt cx="431674" cy="122076"/>
            </a:xfrm>
          </p:grpSpPr>
          <p:sp>
            <p:nvSpPr>
              <p:cNvPr id="975" name="Google Shape;975;p28"/>
              <p:cNvSpPr/>
              <p:nvPr/>
            </p:nvSpPr>
            <p:spPr>
              <a:xfrm>
                <a:off x="2452325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6" name="Google Shape;976;p28"/>
              <p:cNvSpPr/>
              <p:nvPr/>
            </p:nvSpPr>
            <p:spPr>
              <a:xfrm>
                <a:off x="2761927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1" y="1"/>
                    </a:moveTo>
                    <a:lnTo>
                      <a:pt x="1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7" name="Google Shape;977;p28"/>
              <p:cNvSpPr/>
              <p:nvPr/>
            </p:nvSpPr>
            <p:spPr>
              <a:xfrm>
                <a:off x="2782247" y="836808"/>
                <a:ext cx="81433" cy="79419"/>
              </a:xfrm>
              <a:custGeom>
                <a:rect b="b" l="l" r="r" t="t"/>
                <a:pathLst>
                  <a:path extrusionOk="0" h="1024" w="1050">
                    <a:moveTo>
                      <a:pt x="79" y="1"/>
                    </a:moveTo>
                    <a:cubicBezTo>
                      <a:pt x="61" y="1"/>
                      <a:pt x="41" y="6"/>
                      <a:pt x="21" y="16"/>
                    </a:cubicBezTo>
                    <a:cubicBezTo>
                      <a:pt x="1" y="56"/>
                      <a:pt x="1" y="96"/>
                      <a:pt x="21" y="117"/>
                    </a:cubicBezTo>
                    <a:lnTo>
                      <a:pt x="424" y="520"/>
                    </a:lnTo>
                    <a:lnTo>
                      <a:pt x="21" y="903"/>
                    </a:lnTo>
                    <a:cubicBezTo>
                      <a:pt x="1" y="943"/>
                      <a:pt x="1" y="984"/>
                      <a:pt x="21" y="1004"/>
                    </a:cubicBezTo>
                    <a:cubicBezTo>
                      <a:pt x="41" y="1024"/>
                      <a:pt x="61" y="1024"/>
                      <a:pt x="81" y="1024"/>
                    </a:cubicBezTo>
                    <a:cubicBezTo>
                      <a:pt x="102" y="1024"/>
                      <a:pt x="122" y="1024"/>
                      <a:pt x="122" y="1004"/>
                    </a:cubicBezTo>
                    <a:lnTo>
                      <a:pt x="525" y="621"/>
                    </a:lnTo>
                    <a:lnTo>
                      <a:pt x="908" y="1004"/>
                    </a:lnTo>
                    <a:cubicBezTo>
                      <a:pt x="928" y="1024"/>
                      <a:pt x="948" y="1024"/>
                      <a:pt x="969" y="1024"/>
                    </a:cubicBezTo>
                    <a:cubicBezTo>
                      <a:pt x="989" y="1024"/>
                      <a:pt x="1009" y="1024"/>
                      <a:pt x="1009" y="1004"/>
                    </a:cubicBezTo>
                    <a:cubicBezTo>
                      <a:pt x="1049" y="984"/>
                      <a:pt x="1049" y="943"/>
                      <a:pt x="1009" y="903"/>
                    </a:cubicBezTo>
                    <a:lnTo>
                      <a:pt x="626" y="520"/>
                    </a:lnTo>
                    <a:lnTo>
                      <a:pt x="1009" y="117"/>
                    </a:lnTo>
                    <a:cubicBezTo>
                      <a:pt x="1049" y="96"/>
                      <a:pt x="1049" y="56"/>
                      <a:pt x="1009" y="16"/>
                    </a:cubicBezTo>
                    <a:cubicBezTo>
                      <a:pt x="999" y="6"/>
                      <a:pt x="984" y="1"/>
                      <a:pt x="966" y="1"/>
                    </a:cubicBezTo>
                    <a:cubicBezTo>
                      <a:pt x="948" y="1"/>
                      <a:pt x="928" y="6"/>
                      <a:pt x="908" y="16"/>
                    </a:cubicBezTo>
                    <a:lnTo>
                      <a:pt x="525" y="419"/>
                    </a:lnTo>
                    <a:lnTo>
                      <a:pt x="122" y="16"/>
                    </a:lnTo>
                    <a:cubicBezTo>
                      <a:pt x="112" y="6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8" name="Google Shape;978;p28"/>
              <p:cNvSpPr/>
              <p:nvPr/>
            </p:nvSpPr>
            <p:spPr>
              <a:xfrm>
                <a:off x="2602473" y="816100"/>
                <a:ext cx="121994" cy="122076"/>
              </a:xfrm>
              <a:custGeom>
                <a:rect b="b" l="l" r="r" t="t"/>
                <a:pathLst>
                  <a:path extrusionOk="0" h="1574" w="1573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9" name="Google Shape;979;p28"/>
              <p:cNvSpPr/>
              <p:nvPr/>
            </p:nvSpPr>
            <p:spPr>
              <a:xfrm>
                <a:off x="2618062" y="831767"/>
                <a:ext cx="90817" cy="90742"/>
              </a:xfrm>
              <a:custGeom>
                <a:rect b="b" l="l" r="r" t="t"/>
                <a:pathLst>
                  <a:path extrusionOk="0" h="1170" w="1171">
                    <a:moveTo>
                      <a:pt x="1029" y="141"/>
                    </a:moveTo>
                    <a:lnTo>
                      <a:pt x="1029" y="1028"/>
                    </a:lnTo>
                    <a:lnTo>
                      <a:pt x="142" y="1028"/>
                    </a:lnTo>
                    <a:lnTo>
                      <a:pt x="142" y="141"/>
                    </a:lnTo>
                    <a:close/>
                    <a:moveTo>
                      <a:pt x="81" y="0"/>
                    </a:moveTo>
                    <a:cubicBezTo>
                      <a:pt x="41" y="0"/>
                      <a:pt x="1" y="20"/>
                      <a:pt x="1" y="61"/>
                    </a:cubicBezTo>
                    <a:lnTo>
                      <a:pt x="1" y="1089"/>
                    </a:lnTo>
                    <a:cubicBezTo>
                      <a:pt x="1" y="1129"/>
                      <a:pt x="41" y="1170"/>
                      <a:pt x="81" y="1170"/>
                    </a:cubicBezTo>
                    <a:lnTo>
                      <a:pt x="1110" y="1170"/>
                    </a:lnTo>
                    <a:cubicBezTo>
                      <a:pt x="1130" y="1170"/>
                      <a:pt x="1170" y="1129"/>
                      <a:pt x="1170" y="1089"/>
                    </a:cubicBezTo>
                    <a:lnTo>
                      <a:pt x="1170" y="61"/>
                    </a:lnTo>
                    <a:cubicBezTo>
                      <a:pt x="1170" y="20"/>
                      <a:pt x="1130" y="0"/>
                      <a:pt x="1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0" name="Google Shape;980;p28"/>
              <p:cNvSpPr/>
              <p:nvPr/>
            </p:nvSpPr>
            <p:spPr>
              <a:xfrm>
                <a:off x="2463260" y="889624"/>
                <a:ext cx="101752" cy="11013"/>
              </a:xfrm>
              <a:custGeom>
                <a:rect b="b" l="l" r="r" t="t"/>
                <a:pathLst>
                  <a:path extrusionOk="0" h="142" w="1312">
                    <a:moveTo>
                      <a:pt x="61" y="0"/>
                    </a:moveTo>
                    <a:cubicBezTo>
                      <a:pt x="21" y="0"/>
                      <a:pt x="1" y="20"/>
                      <a:pt x="1" y="61"/>
                    </a:cubicBezTo>
                    <a:cubicBezTo>
                      <a:pt x="1" y="101"/>
                      <a:pt x="21" y="141"/>
                      <a:pt x="61" y="141"/>
                    </a:cubicBezTo>
                    <a:lnTo>
                      <a:pt x="1231" y="141"/>
                    </a:lnTo>
                    <a:cubicBezTo>
                      <a:pt x="1271" y="141"/>
                      <a:pt x="1311" y="101"/>
                      <a:pt x="1311" y="61"/>
                    </a:cubicBezTo>
                    <a:cubicBezTo>
                      <a:pt x="1311" y="20"/>
                      <a:pt x="1271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81" name="Google Shape;981;p28"/>
          <p:cNvGrpSpPr/>
          <p:nvPr/>
        </p:nvGrpSpPr>
        <p:grpSpPr>
          <a:xfrm flipH="1">
            <a:off x="8294830" y="255301"/>
            <a:ext cx="1666901" cy="1678135"/>
            <a:chOff x="2240825" y="3469675"/>
            <a:chExt cx="1198175" cy="1206250"/>
          </a:xfrm>
        </p:grpSpPr>
        <p:sp>
          <p:nvSpPr>
            <p:cNvPr id="982" name="Google Shape;982;p28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28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28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28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28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28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28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28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28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28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28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28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28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28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6" name="Google Shape;996;p28"/>
          <p:cNvSpPr/>
          <p:nvPr/>
        </p:nvSpPr>
        <p:spPr>
          <a:xfrm>
            <a:off x="8637964" y="44665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28"/>
          <p:cNvSpPr/>
          <p:nvPr/>
        </p:nvSpPr>
        <p:spPr>
          <a:xfrm flipH="1">
            <a:off x="8509059" y="110740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28"/>
          <p:cNvSpPr/>
          <p:nvPr/>
        </p:nvSpPr>
        <p:spPr>
          <a:xfrm rot="10800000">
            <a:off x="-65235" y="3496781"/>
            <a:ext cx="1237809" cy="1741808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28"/>
          <p:cNvSpPr/>
          <p:nvPr/>
        </p:nvSpPr>
        <p:spPr>
          <a:xfrm flipH="1" rot="-1779627">
            <a:off x="266673" y="4163374"/>
            <a:ext cx="394129" cy="408630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28"/>
          <p:cNvSpPr/>
          <p:nvPr/>
        </p:nvSpPr>
        <p:spPr>
          <a:xfrm>
            <a:off x="191376" y="1241088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28"/>
          <p:cNvSpPr txBox="1"/>
          <p:nvPr>
            <p:ph hasCustomPrompt="1" type="title"/>
          </p:nvPr>
        </p:nvSpPr>
        <p:spPr>
          <a:xfrm>
            <a:off x="1325650" y="1962150"/>
            <a:ext cx="1398900" cy="406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2" name="Google Shape;1002;p28"/>
          <p:cNvSpPr txBox="1"/>
          <p:nvPr>
            <p:ph idx="1" type="subTitle"/>
          </p:nvPr>
        </p:nvSpPr>
        <p:spPr>
          <a:xfrm>
            <a:off x="938500" y="3552975"/>
            <a:ext cx="2173200" cy="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003" name="Google Shape;1003;p28"/>
          <p:cNvSpPr txBox="1"/>
          <p:nvPr>
            <p:ph idx="2" type="subTitle"/>
          </p:nvPr>
        </p:nvSpPr>
        <p:spPr>
          <a:xfrm>
            <a:off x="938500" y="3197100"/>
            <a:ext cx="2173200" cy="4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04" name="Google Shape;1004;p28"/>
          <p:cNvSpPr txBox="1"/>
          <p:nvPr>
            <p:ph hasCustomPrompt="1" idx="3" type="title"/>
          </p:nvPr>
        </p:nvSpPr>
        <p:spPr>
          <a:xfrm>
            <a:off x="3873100" y="1962150"/>
            <a:ext cx="1397700" cy="406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5" name="Google Shape;1005;p28"/>
          <p:cNvSpPr txBox="1"/>
          <p:nvPr>
            <p:ph idx="4" type="subTitle"/>
          </p:nvPr>
        </p:nvSpPr>
        <p:spPr>
          <a:xfrm>
            <a:off x="3485400" y="3552975"/>
            <a:ext cx="2173200" cy="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006" name="Google Shape;1006;p28"/>
          <p:cNvSpPr txBox="1"/>
          <p:nvPr>
            <p:ph idx="5" type="subTitle"/>
          </p:nvPr>
        </p:nvSpPr>
        <p:spPr>
          <a:xfrm>
            <a:off x="3485400" y="3197100"/>
            <a:ext cx="2173200" cy="4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07" name="Google Shape;1007;p28"/>
          <p:cNvSpPr txBox="1"/>
          <p:nvPr>
            <p:ph hasCustomPrompt="1" idx="6" type="title"/>
          </p:nvPr>
        </p:nvSpPr>
        <p:spPr>
          <a:xfrm>
            <a:off x="6417675" y="1962150"/>
            <a:ext cx="1397700" cy="406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8" name="Google Shape;1008;p28"/>
          <p:cNvSpPr txBox="1"/>
          <p:nvPr>
            <p:ph idx="7" type="subTitle"/>
          </p:nvPr>
        </p:nvSpPr>
        <p:spPr>
          <a:xfrm>
            <a:off x="6032300" y="3552975"/>
            <a:ext cx="2173200" cy="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009" name="Google Shape;1009;p28"/>
          <p:cNvSpPr txBox="1"/>
          <p:nvPr>
            <p:ph idx="8" type="subTitle"/>
          </p:nvPr>
        </p:nvSpPr>
        <p:spPr>
          <a:xfrm>
            <a:off x="6032300" y="3197100"/>
            <a:ext cx="2173200" cy="4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10" name="Google Shape;1010;p28"/>
          <p:cNvSpPr txBox="1"/>
          <p:nvPr>
            <p:ph idx="9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1"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29"/>
          <p:cNvSpPr/>
          <p:nvPr/>
        </p:nvSpPr>
        <p:spPr>
          <a:xfrm rot="10800000">
            <a:off x="2195107" y="1319210"/>
            <a:ext cx="3533400" cy="406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3" name="Google Shape;1013;p29"/>
          <p:cNvGrpSpPr/>
          <p:nvPr/>
        </p:nvGrpSpPr>
        <p:grpSpPr>
          <a:xfrm rot="10800000">
            <a:off x="6596426" y="2174881"/>
            <a:ext cx="1439140" cy="2725797"/>
            <a:chOff x="1699834" y="176950"/>
            <a:chExt cx="1038266" cy="1966523"/>
          </a:xfrm>
        </p:grpSpPr>
        <p:sp>
          <p:nvSpPr>
            <p:cNvPr id="1014" name="Google Shape;1014;p29"/>
            <p:cNvSpPr/>
            <p:nvPr/>
          </p:nvSpPr>
          <p:spPr>
            <a:xfrm>
              <a:off x="1699834" y="176950"/>
              <a:ext cx="1038266" cy="1953903"/>
            </a:xfrm>
            <a:custGeom>
              <a:rect b="b" l="l" r="r" t="t"/>
              <a:pathLst>
                <a:path extrusionOk="0" h="40487" w="21514">
                  <a:moveTo>
                    <a:pt x="10767" y="0"/>
                  </a:moveTo>
                  <a:cubicBezTo>
                    <a:pt x="4819" y="0"/>
                    <a:pt x="1" y="4819"/>
                    <a:pt x="1" y="10747"/>
                  </a:cubicBezTo>
                  <a:lnTo>
                    <a:pt x="1" y="40487"/>
                  </a:lnTo>
                  <a:lnTo>
                    <a:pt x="21514" y="40487"/>
                  </a:lnTo>
                  <a:lnTo>
                    <a:pt x="21514" y="10747"/>
                  </a:lnTo>
                  <a:cubicBezTo>
                    <a:pt x="21514" y="4819"/>
                    <a:pt x="16695" y="0"/>
                    <a:pt x="107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29"/>
            <p:cNvSpPr/>
            <p:nvPr/>
          </p:nvSpPr>
          <p:spPr>
            <a:xfrm>
              <a:off x="1880805" y="469833"/>
              <a:ext cx="677281" cy="676316"/>
            </a:xfrm>
            <a:custGeom>
              <a:rect b="b" l="l" r="r" t="t"/>
              <a:pathLst>
                <a:path extrusionOk="0" h="14014" w="14034">
                  <a:moveTo>
                    <a:pt x="7017" y="0"/>
                  </a:moveTo>
                  <a:cubicBezTo>
                    <a:pt x="3146" y="0"/>
                    <a:pt x="1" y="3125"/>
                    <a:pt x="1" y="6997"/>
                  </a:cubicBezTo>
                  <a:cubicBezTo>
                    <a:pt x="1" y="10888"/>
                    <a:pt x="3146" y="14013"/>
                    <a:pt x="7017" y="14013"/>
                  </a:cubicBezTo>
                  <a:cubicBezTo>
                    <a:pt x="10889" y="14013"/>
                    <a:pt x="14034" y="10888"/>
                    <a:pt x="14034" y="6997"/>
                  </a:cubicBezTo>
                  <a:cubicBezTo>
                    <a:pt x="14034" y="3125"/>
                    <a:pt x="10889" y="0"/>
                    <a:pt x="70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29"/>
            <p:cNvSpPr/>
            <p:nvPr/>
          </p:nvSpPr>
          <p:spPr>
            <a:xfrm>
              <a:off x="1699834" y="1187925"/>
              <a:ext cx="1038266" cy="955548"/>
            </a:xfrm>
            <a:custGeom>
              <a:rect b="b" l="l" r="r" t="t"/>
              <a:pathLst>
                <a:path extrusionOk="0" h="19800" w="21514">
                  <a:moveTo>
                    <a:pt x="16131" y="0"/>
                  </a:moveTo>
                  <a:lnTo>
                    <a:pt x="16131" y="4980"/>
                  </a:lnTo>
                  <a:lnTo>
                    <a:pt x="10767" y="4980"/>
                  </a:lnTo>
                  <a:lnTo>
                    <a:pt x="10767" y="9839"/>
                  </a:lnTo>
                  <a:lnTo>
                    <a:pt x="5384" y="9839"/>
                  </a:lnTo>
                  <a:lnTo>
                    <a:pt x="5384" y="14820"/>
                  </a:lnTo>
                  <a:lnTo>
                    <a:pt x="1" y="14820"/>
                  </a:lnTo>
                  <a:lnTo>
                    <a:pt x="1" y="19800"/>
                  </a:lnTo>
                  <a:lnTo>
                    <a:pt x="21514" y="19800"/>
                  </a:lnTo>
                  <a:lnTo>
                    <a:pt x="21514" y="14820"/>
                  </a:lnTo>
                  <a:lnTo>
                    <a:pt x="21514" y="9960"/>
                  </a:lnTo>
                  <a:lnTo>
                    <a:pt x="21514" y="9839"/>
                  </a:lnTo>
                  <a:lnTo>
                    <a:pt x="21514" y="4980"/>
                  </a:lnTo>
                  <a:lnTo>
                    <a:pt x="215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7" name="Google Shape;1017;p29"/>
          <p:cNvGrpSpPr/>
          <p:nvPr/>
        </p:nvGrpSpPr>
        <p:grpSpPr>
          <a:xfrm>
            <a:off x="4468713" y="-885750"/>
            <a:ext cx="2009297" cy="1948844"/>
            <a:chOff x="-71475" y="1671775"/>
            <a:chExt cx="1122575" cy="1088800"/>
          </a:xfrm>
        </p:grpSpPr>
        <p:sp>
          <p:nvSpPr>
            <p:cNvPr id="1018" name="Google Shape;1018;p29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29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9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9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29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29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29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29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29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29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29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29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29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29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9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29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29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29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29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29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29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29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0" name="Google Shape;1040;p29"/>
          <p:cNvSpPr txBox="1"/>
          <p:nvPr>
            <p:ph type="title"/>
          </p:nvPr>
        </p:nvSpPr>
        <p:spPr>
          <a:xfrm>
            <a:off x="3915975" y="1889525"/>
            <a:ext cx="2986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41" name="Google Shape;1041;p29"/>
          <p:cNvSpPr txBox="1"/>
          <p:nvPr>
            <p:ph hasCustomPrompt="1" idx="2" type="title"/>
          </p:nvPr>
        </p:nvSpPr>
        <p:spPr>
          <a:xfrm>
            <a:off x="2241177" y="2150838"/>
            <a:ext cx="1420500" cy="8418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42" name="Google Shape;1042;p29"/>
          <p:cNvSpPr txBox="1"/>
          <p:nvPr>
            <p:ph idx="1" type="subTitle"/>
          </p:nvPr>
        </p:nvSpPr>
        <p:spPr>
          <a:xfrm>
            <a:off x="3915975" y="2642250"/>
            <a:ext cx="29868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1043" name="Google Shape;1043;p29"/>
          <p:cNvGrpSpPr/>
          <p:nvPr/>
        </p:nvGrpSpPr>
        <p:grpSpPr>
          <a:xfrm rot="10800000">
            <a:off x="7394416" y="3046749"/>
            <a:ext cx="1666901" cy="1678135"/>
            <a:chOff x="2240825" y="3469675"/>
            <a:chExt cx="1198175" cy="1206250"/>
          </a:xfrm>
        </p:grpSpPr>
        <p:sp>
          <p:nvSpPr>
            <p:cNvPr id="1044" name="Google Shape;1044;p29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29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29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29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29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29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29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29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29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29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29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29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29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29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8" name="Google Shape;1058;p29"/>
          <p:cNvSpPr/>
          <p:nvPr/>
        </p:nvSpPr>
        <p:spPr>
          <a:xfrm flipH="1" rot="10800000">
            <a:off x="7490453" y="-110668"/>
            <a:ext cx="1770532" cy="209175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29"/>
          <p:cNvSpPr/>
          <p:nvPr/>
        </p:nvSpPr>
        <p:spPr>
          <a:xfrm flipH="1" rot="-5400000">
            <a:off x="200024" y="344772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29"/>
          <p:cNvSpPr/>
          <p:nvPr/>
        </p:nvSpPr>
        <p:spPr>
          <a:xfrm flipH="1">
            <a:off x="-116984" y="-205768"/>
            <a:ext cx="1679517" cy="236338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29"/>
          <p:cNvSpPr/>
          <p:nvPr/>
        </p:nvSpPr>
        <p:spPr>
          <a:xfrm rot="10800000">
            <a:off x="-73885" y="1780656"/>
            <a:ext cx="2105054" cy="336285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29"/>
          <p:cNvSpPr/>
          <p:nvPr/>
        </p:nvSpPr>
        <p:spPr>
          <a:xfrm rot="10800000">
            <a:off x="1175674" y="3884993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29"/>
          <p:cNvSpPr/>
          <p:nvPr/>
        </p:nvSpPr>
        <p:spPr>
          <a:xfrm rot="10800000">
            <a:off x="6922749" y="99518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29"/>
          <p:cNvSpPr/>
          <p:nvPr/>
        </p:nvSpPr>
        <p:spPr>
          <a:xfrm flipH="1" rot="8579829">
            <a:off x="8477153" y="4414620"/>
            <a:ext cx="394117" cy="40861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29"/>
          <p:cNvSpPr/>
          <p:nvPr/>
        </p:nvSpPr>
        <p:spPr>
          <a:xfrm flipH="1" rot="2124850">
            <a:off x="516167" y="451903"/>
            <a:ext cx="394116" cy="40861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29"/>
          <p:cNvSpPr/>
          <p:nvPr/>
        </p:nvSpPr>
        <p:spPr>
          <a:xfrm rot="10800000">
            <a:off x="8691449" y="2376443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1_1"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30"/>
          <p:cNvSpPr/>
          <p:nvPr/>
        </p:nvSpPr>
        <p:spPr>
          <a:xfrm flipH="1">
            <a:off x="2910019" y="-350775"/>
            <a:ext cx="3533400" cy="406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69" name="Google Shape;1069;p30"/>
          <p:cNvGrpSpPr/>
          <p:nvPr/>
        </p:nvGrpSpPr>
        <p:grpSpPr>
          <a:xfrm flipH="1">
            <a:off x="2365039" y="132156"/>
            <a:ext cx="1439140" cy="2725797"/>
            <a:chOff x="1699834" y="176950"/>
            <a:chExt cx="1038266" cy="1966523"/>
          </a:xfrm>
        </p:grpSpPr>
        <p:sp>
          <p:nvSpPr>
            <p:cNvPr id="1070" name="Google Shape;1070;p30"/>
            <p:cNvSpPr/>
            <p:nvPr/>
          </p:nvSpPr>
          <p:spPr>
            <a:xfrm>
              <a:off x="1699834" y="176950"/>
              <a:ext cx="1038266" cy="1953903"/>
            </a:xfrm>
            <a:custGeom>
              <a:rect b="b" l="l" r="r" t="t"/>
              <a:pathLst>
                <a:path extrusionOk="0" h="40487" w="21514">
                  <a:moveTo>
                    <a:pt x="10767" y="0"/>
                  </a:moveTo>
                  <a:cubicBezTo>
                    <a:pt x="4819" y="0"/>
                    <a:pt x="1" y="4819"/>
                    <a:pt x="1" y="10747"/>
                  </a:cubicBezTo>
                  <a:lnTo>
                    <a:pt x="1" y="40487"/>
                  </a:lnTo>
                  <a:lnTo>
                    <a:pt x="21514" y="40487"/>
                  </a:lnTo>
                  <a:lnTo>
                    <a:pt x="21514" y="10747"/>
                  </a:lnTo>
                  <a:cubicBezTo>
                    <a:pt x="21514" y="4819"/>
                    <a:pt x="16695" y="0"/>
                    <a:pt x="107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0"/>
            <p:cNvSpPr/>
            <p:nvPr/>
          </p:nvSpPr>
          <p:spPr>
            <a:xfrm>
              <a:off x="1880805" y="469833"/>
              <a:ext cx="677281" cy="676316"/>
            </a:xfrm>
            <a:custGeom>
              <a:rect b="b" l="l" r="r" t="t"/>
              <a:pathLst>
                <a:path extrusionOk="0" h="14014" w="14034">
                  <a:moveTo>
                    <a:pt x="7017" y="0"/>
                  </a:moveTo>
                  <a:cubicBezTo>
                    <a:pt x="3146" y="0"/>
                    <a:pt x="1" y="3125"/>
                    <a:pt x="1" y="6997"/>
                  </a:cubicBezTo>
                  <a:cubicBezTo>
                    <a:pt x="1" y="10888"/>
                    <a:pt x="3146" y="14013"/>
                    <a:pt x="7017" y="14013"/>
                  </a:cubicBezTo>
                  <a:cubicBezTo>
                    <a:pt x="10889" y="14013"/>
                    <a:pt x="14034" y="10888"/>
                    <a:pt x="14034" y="6997"/>
                  </a:cubicBezTo>
                  <a:cubicBezTo>
                    <a:pt x="14034" y="3125"/>
                    <a:pt x="10889" y="0"/>
                    <a:pt x="70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0"/>
            <p:cNvSpPr/>
            <p:nvPr/>
          </p:nvSpPr>
          <p:spPr>
            <a:xfrm>
              <a:off x="1699834" y="1187925"/>
              <a:ext cx="1038266" cy="955548"/>
            </a:xfrm>
            <a:custGeom>
              <a:rect b="b" l="l" r="r" t="t"/>
              <a:pathLst>
                <a:path extrusionOk="0" h="19800" w="21514">
                  <a:moveTo>
                    <a:pt x="16131" y="0"/>
                  </a:moveTo>
                  <a:lnTo>
                    <a:pt x="16131" y="4980"/>
                  </a:lnTo>
                  <a:lnTo>
                    <a:pt x="10767" y="4980"/>
                  </a:lnTo>
                  <a:lnTo>
                    <a:pt x="10767" y="9839"/>
                  </a:lnTo>
                  <a:lnTo>
                    <a:pt x="5384" y="9839"/>
                  </a:lnTo>
                  <a:lnTo>
                    <a:pt x="5384" y="14820"/>
                  </a:lnTo>
                  <a:lnTo>
                    <a:pt x="1" y="14820"/>
                  </a:lnTo>
                  <a:lnTo>
                    <a:pt x="1" y="19800"/>
                  </a:lnTo>
                  <a:lnTo>
                    <a:pt x="21514" y="19800"/>
                  </a:lnTo>
                  <a:lnTo>
                    <a:pt x="21514" y="14820"/>
                  </a:lnTo>
                  <a:lnTo>
                    <a:pt x="21514" y="9960"/>
                  </a:lnTo>
                  <a:lnTo>
                    <a:pt x="21514" y="9839"/>
                  </a:lnTo>
                  <a:lnTo>
                    <a:pt x="21514" y="4980"/>
                  </a:lnTo>
                  <a:lnTo>
                    <a:pt x="215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3" name="Google Shape;1073;p30"/>
          <p:cNvGrpSpPr/>
          <p:nvPr/>
        </p:nvGrpSpPr>
        <p:grpSpPr>
          <a:xfrm flipH="1" rot="10800000">
            <a:off x="4490975" y="3969741"/>
            <a:ext cx="2009297" cy="1948844"/>
            <a:chOff x="-71475" y="1671775"/>
            <a:chExt cx="1122575" cy="1088800"/>
          </a:xfrm>
        </p:grpSpPr>
        <p:sp>
          <p:nvSpPr>
            <p:cNvPr id="1074" name="Google Shape;1074;p30"/>
            <p:cNvSpPr/>
            <p:nvPr/>
          </p:nvSpPr>
          <p:spPr>
            <a:xfrm>
              <a:off x="-714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0"/>
            <p:cNvSpPr/>
            <p:nvPr/>
          </p:nvSpPr>
          <p:spPr>
            <a:xfrm>
              <a:off x="5152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0"/>
            <p:cNvSpPr/>
            <p:nvPr/>
          </p:nvSpPr>
          <p:spPr>
            <a:xfrm>
              <a:off x="17452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0"/>
            <p:cNvSpPr/>
            <p:nvPr/>
          </p:nvSpPr>
          <p:spPr>
            <a:xfrm>
              <a:off x="297500" y="1671775"/>
              <a:ext cx="138650" cy="895750"/>
            </a:xfrm>
            <a:custGeom>
              <a:rect b="b" l="l" r="r" t="t"/>
              <a:pathLst>
                <a:path extrusionOk="0" h="35830" w="5546">
                  <a:moveTo>
                    <a:pt x="1" y="1"/>
                  </a:moveTo>
                  <a:lnTo>
                    <a:pt x="1" y="35830"/>
                  </a:lnTo>
                  <a:lnTo>
                    <a:pt x="5545" y="35830"/>
                  </a:lnTo>
                  <a:lnTo>
                    <a:pt x="55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0"/>
            <p:cNvSpPr/>
            <p:nvPr/>
          </p:nvSpPr>
          <p:spPr>
            <a:xfrm>
              <a:off x="42000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0"/>
            <p:cNvSpPr/>
            <p:nvPr/>
          </p:nvSpPr>
          <p:spPr>
            <a:xfrm>
              <a:off x="542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0"/>
            <p:cNvSpPr/>
            <p:nvPr/>
          </p:nvSpPr>
          <p:spPr>
            <a:xfrm>
              <a:off x="665975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0"/>
            <p:cNvSpPr/>
            <p:nvPr/>
          </p:nvSpPr>
          <p:spPr>
            <a:xfrm>
              <a:off x="788975" y="1671775"/>
              <a:ext cx="139125" cy="895750"/>
            </a:xfrm>
            <a:custGeom>
              <a:rect b="b" l="l" r="r" t="t"/>
              <a:pathLst>
                <a:path extrusionOk="0" h="35830" w="5565">
                  <a:moveTo>
                    <a:pt x="0" y="1"/>
                  </a:moveTo>
                  <a:lnTo>
                    <a:pt x="0" y="35830"/>
                  </a:lnTo>
                  <a:lnTo>
                    <a:pt x="5565" y="35830"/>
                  </a:lnTo>
                  <a:lnTo>
                    <a:pt x="55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0"/>
            <p:cNvSpPr/>
            <p:nvPr/>
          </p:nvSpPr>
          <p:spPr>
            <a:xfrm>
              <a:off x="911950" y="1671775"/>
              <a:ext cx="139150" cy="895750"/>
            </a:xfrm>
            <a:custGeom>
              <a:rect b="b" l="l" r="r" t="t"/>
              <a:pathLst>
                <a:path extrusionOk="0" h="35830" w="5566">
                  <a:moveTo>
                    <a:pt x="1" y="1"/>
                  </a:moveTo>
                  <a:lnTo>
                    <a:pt x="1" y="35830"/>
                  </a:lnTo>
                  <a:lnTo>
                    <a:pt x="5566" y="35830"/>
                  </a:lnTo>
                  <a:lnTo>
                    <a:pt x="55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0"/>
            <p:cNvSpPr/>
            <p:nvPr/>
          </p:nvSpPr>
          <p:spPr>
            <a:xfrm>
              <a:off x="91195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0"/>
            <p:cNvSpPr/>
            <p:nvPr/>
          </p:nvSpPr>
          <p:spPr>
            <a:xfrm>
              <a:off x="78897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0"/>
            <p:cNvSpPr/>
            <p:nvPr/>
          </p:nvSpPr>
          <p:spPr>
            <a:xfrm>
              <a:off x="665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0"/>
            <p:cNvSpPr/>
            <p:nvPr/>
          </p:nvSpPr>
          <p:spPr>
            <a:xfrm>
              <a:off x="5429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0"/>
            <p:cNvSpPr/>
            <p:nvPr/>
          </p:nvSpPr>
          <p:spPr>
            <a:xfrm>
              <a:off x="420000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0"/>
            <p:cNvSpPr/>
            <p:nvPr/>
          </p:nvSpPr>
          <p:spPr>
            <a:xfrm>
              <a:off x="297500" y="2485350"/>
              <a:ext cx="138650" cy="82175"/>
            </a:xfrm>
            <a:custGeom>
              <a:rect b="b" l="l" r="r" t="t"/>
              <a:pathLst>
                <a:path extrusionOk="0" h="3287" w="5546">
                  <a:moveTo>
                    <a:pt x="1" y="0"/>
                  </a:moveTo>
                  <a:lnTo>
                    <a:pt x="1" y="3287"/>
                  </a:lnTo>
                  <a:lnTo>
                    <a:pt x="5545" y="3287"/>
                  </a:lnTo>
                  <a:lnTo>
                    <a:pt x="5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30"/>
            <p:cNvSpPr/>
            <p:nvPr/>
          </p:nvSpPr>
          <p:spPr>
            <a:xfrm>
              <a:off x="174525" y="2485350"/>
              <a:ext cx="139125" cy="82175"/>
            </a:xfrm>
            <a:custGeom>
              <a:rect b="b" l="l" r="r" t="t"/>
              <a:pathLst>
                <a:path extrusionOk="0" h="3287" w="5565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30"/>
            <p:cNvSpPr/>
            <p:nvPr/>
          </p:nvSpPr>
          <p:spPr>
            <a:xfrm>
              <a:off x="5152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0" y="0"/>
                  </a:moveTo>
                  <a:lnTo>
                    <a:pt x="0" y="3287"/>
                  </a:lnTo>
                  <a:lnTo>
                    <a:pt x="5565" y="3287"/>
                  </a:lnTo>
                  <a:lnTo>
                    <a:pt x="55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0"/>
            <p:cNvSpPr/>
            <p:nvPr/>
          </p:nvSpPr>
          <p:spPr>
            <a:xfrm>
              <a:off x="-71475" y="2485350"/>
              <a:ext cx="139150" cy="82175"/>
            </a:xfrm>
            <a:custGeom>
              <a:rect b="b" l="l" r="r" t="t"/>
              <a:pathLst>
                <a:path extrusionOk="0" h="3287" w="5566">
                  <a:moveTo>
                    <a:pt x="1" y="0"/>
                  </a:moveTo>
                  <a:lnTo>
                    <a:pt x="1" y="3287"/>
                  </a:lnTo>
                  <a:lnTo>
                    <a:pt x="5566" y="3287"/>
                  </a:lnTo>
                  <a:lnTo>
                    <a:pt x="5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0"/>
            <p:cNvSpPr/>
            <p:nvPr/>
          </p:nvSpPr>
          <p:spPr>
            <a:xfrm>
              <a:off x="-71475" y="2567500"/>
              <a:ext cx="329675" cy="193075"/>
            </a:xfrm>
            <a:custGeom>
              <a:rect b="b" l="l" r="r" t="t"/>
              <a:pathLst>
                <a:path extrusionOk="0" h="7723" w="13187">
                  <a:moveTo>
                    <a:pt x="1" y="1"/>
                  </a:moveTo>
                  <a:lnTo>
                    <a:pt x="1" y="7723"/>
                  </a:lnTo>
                  <a:lnTo>
                    <a:pt x="13187" y="7723"/>
                  </a:lnTo>
                  <a:lnTo>
                    <a:pt x="131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0"/>
            <p:cNvSpPr/>
            <p:nvPr/>
          </p:nvSpPr>
          <p:spPr>
            <a:xfrm>
              <a:off x="259700" y="2567500"/>
              <a:ext cx="262125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0"/>
            <p:cNvSpPr/>
            <p:nvPr/>
          </p:nvSpPr>
          <p:spPr>
            <a:xfrm>
              <a:off x="521828" y="2567500"/>
              <a:ext cx="265611" cy="193075"/>
            </a:xfrm>
            <a:custGeom>
              <a:rect b="b" l="l" r="r" t="t"/>
              <a:pathLst>
                <a:path extrusionOk="0" h="7723" w="10485">
                  <a:moveTo>
                    <a:pt x="0" y="1"/>
                  </a:moveTo>
                  <a:lnTo>
                    <a:pt x="0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0"/>
            <p:cNvSpPr/>
            <p:nvPr/>
          </p:nvSpPr>
          <p:spPr>
            <a:xfrm>
              <a:off x="787450" y="2567500"/>
              <a:ext cx="262150" cy="193075"/>
            </a:xfrm>
            <a:custGeom>
              <a:rect b="b" l="l" r="r" t="t"/>
              <a:pathLst>
                <a:path extrusionOk="0" h="7723" w="10486">
                  <a:moveTo>
                    <a:pt x="1" y="1"/>
                  </a:moveTo>
                  <a:lnTo>
                    <a:pt x="1" y="7723"/>
                  </a:lnTo>
                  <a:lnTo>
                    <a:pt x="10485" y="7723"/>
                  </a:lnTo>
                  <a:lnTo>
                    <a:pt x="104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6" name="Google Shape;1096;p30"/>
          <p:cNvSpPr/>
          <p:nvPr/>
        </p:nvSpPr>
        <p:spPr>
          <a:xfrm>
            <a:off x="7545503" y="3137850"/>
            <a:ext cx="1770532" cy="209175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97" name="Google Shape;1097;p30"/>
          <p:cNvGrpSpPr/>
          <p:nvPr/>
        </p:nvGrpSpPr>
        <p:grpSpPr>
          <a:xfrm flipH="1">
            <a:off x="6710902" y="307844"/>
            <a:ext cx="2707516" cy="2725763"/>
            <a:chOff x="2240825" y="3469675"/>
            <a:chExt cx="1198175" cy="1206250"/>
          </a:xfrm>
        </p:grpSpPr>
        <p:sp>
          <p:nvSpPr>
            <p:cNvPr id="1098" name="Google Shape;1098;p30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0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0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0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0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0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0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0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0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0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0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0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0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0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2" name="Google Shape;1112;p30"/>
          <p:cNvSpPr/>
          <p:nvPr/>
        </p:nvSpPr>
        <p:spPr>
          <a:xfrm rot="-5400000">
            <a:off x="222286" y="-60614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30"/>
          <p:cNvSpPr/>
          <p:nvPr/>
        </p:nvSpPr>
        <p:spPr>
          <a:xfrm rot="10800000">
            <a:off x="-94721" y="2875222"/>
            <a:ext cx="1679517" cy="236338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30"/>
          <p:cNvSpPr/>
          <p:nvPr/>
        </p:nvSpPr>
        <p:spPr>
          <a:xfrm flipH="1">
            <a:off x="-51626" y="-10700"/>
            <a:ext cx="1134596" cy="181253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30"/>
          <p:cNvSpPr/>
          <p:nvPr/>
        </p:nvSpPr>
        <p:spPr>
          <a:xfrm>
            <a:off x="1970932" y="414300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30"/>
          <p:cNvSpPr/>
          <p:nvPr/>
        </p:nvSpPr>
        <p:spPr>
          <a:xfrm flipH="1">
            <a:off x="992037" y="202110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30"/>
          <p:cNvSpPr/>
          <p:nvPr/>
        </p:nvSpPr>
        <p:spPr>
          <a:xfrm flipH="1">
            <a:off x="6945012" y="465837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30"/>
          <p:cNvSpPr/>
          <p:nvPr/>
        </p:nvSpPr>
        <p:spPr>
          <a:xfrm rot="2220171">
            <a:off x="8499415" y="209598"/>
            <a:ext cx="394117" cy="40861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30"/>
          <p:cNvSpPr txBox="1"/>
          <p:nvPr>
            <p:ph type="title"/>
          </p:nvPr>
        </p:nvSpPr>
        <p:spPr>
          <a:xfrm flipH="1">
            <a:off x="4311925" y="2296050"/>
            <a:ext cx="3439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20" name="Google Shape;1120;p30"/>
          <p:cNvSpPr txBox="1"/>
          <p:nvPr>
            <p:ph hasCustomPrompt="1" idx="2" type="title"/>
          </p:nvPr>
        </p:nvSpPr>
        <p:spPr>
          <a:xfrm flipH="1">
            <a:off x="6208123" y="1483025"/>
            <a:ext cx="1420500" cy="8418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1" name="Google Shape;1121;p30"/>
          <p:cNvSpPr txBox="1"/>
          <p:nvPr>
            <p:ph idx="1" type="subTitle"/>
          </p:nvPr>
        </p:nvSpPr>
        <p:spPr>
          <a:xfrm flipH="1">
            <a:off x="4311925" y="3048775"/>
            <a:ext cx="34395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2"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3" name="Google Shape;1123;p31"/>
          <p:cNvGrpSpPr/>
          <p:nvPr/>
        </p:nvGrpSpPr>
        <p:grpSpPr>
          <a:xfrm>
            <a:off x="-946892" y="-431474"/>
            <a:ext cx="1666901" cy="1678135"/>
            <a:chOff x="2240825" y="3469675"/>
            <a:chExt cx="1198175" cy="1206250"/>
          </a:xfrm>
        </p:grpSpPr>
        <p:sp>
          <p:nvSpPr>
            <p:cNvPr id="1124" name="Google Shape;1124;p31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31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1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1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1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31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31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31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31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1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1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1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1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1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8" name="Google Shape;1138;p31"/>
          <p:cNvSpPr/>
          <p:nvPr/>
        </p:nvSpPr>
        <p:spPr>
          <a:xfrm>
            <a:off x="8371675" y="-139512"/>
            <a:ext cx="1090309" cy="1741784"/>
          </a:xfrm>
          <a:custGeom>
            <a:rect b="b" l="l" r="r" t="t"/>
            <a:pathLst>
              <a:path extrusionOk="0" h="13368" w="8368">
                <a:moveTo>
                  <a:pt x="3347" y="0"/>
                </a:moveTo>
                <a:lnTo>
                  <a:pt x="3952" y="948"/>
                </a:lnTo>
                <a:lnTo>
                  <a:pt x="1" y="4214"/>
                </a:lnTo>
                <a:lnTo>
                  <a:pt x="4154" y="3246"/>
                </a:lnTo>
                <a:lnTo>
                  <a:pt x="283" y="8146"/>
                </a:lnTo>
                <a:lnTo>
                  <a:pt x="6090" y="4537"/>
                </a:lnTo>
                <a:lnTo>
                  <a:pt x="5384" y="13368"/>
                </a:lnTo>
                <a:lnTo>
                  <a:pt x="8287" y="3811"/>
                </a:lnTo>
                <a:lnTo>
                  <a:pt x="8368" y="3912"/>
                </a:lnTo>
                <a:lnTo>
                  <a:pt x="83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39" name="Google Shape;1139;p31"/>
          <p:cNvGrpSpPr/>
          <p:nvPr/>
        </p:nvGrpSpPr>
        <p:grpSpPr>
          <a:xfrm>
            <a:off x="0" y="0"/>
            <a:ext cx="9144000" cy="255300"/>
            <a:chOff x="2172900" y="745150"/>
            <a:chExt cx="9144000" cy="255300"/>
          </a:xfrm>
        </p:grpSpPr>
        <p:sp>
          <p:nvSpPr>
            <p:cNvPr id="1140" name="Google Shape;1140;p31"/>
            <p:cNvSpPr/>
            <p:nvPr/>
          </p:nvSpPr>
          <p:spPr>
            <a:xfrm>
              <a:off x="2172900" y="745150"/>
              <a:ext cx="91440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41" name="Google Shape;1141;p31"/>
            <p:cNvGrpSpPr/>
            <p:nvPr/>
          </p:nvGrpSpPr>
          <p:grpSpPr>
            <a:xfrm>
              <a:off x="2262075" y="811763"/>
              <a:ext cx="431674" cy="122076"/>
              <a:chOff x="2452325" y="816100"/>
              <a:chExt cx="431674" cy="122076"/>
            </a:xfrm>
          </p:grpSpPr>
          <p:sp>
            <p:nvSpPr>
              <p:cNvPr id="1142" name="Google Shape;1142;p31"/>
              <p:cNvSpPr/>
              <p:nvPr/>
            </p:nvSpPr>
            <p:spPr>
              <a:xfrm>
                <a:off x="2452325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31"/>
              <p:cNvSpPr/>
              <p:nvPr/>
            </p:nvSpPr>
            <p:spPr>
              <a:xfrm>
                <a:off x="2761927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1" y="1"/>
                    </a:moveTo>
                    <a:lnTo>
                      <a:pt x="1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4" name="Google Shape;1144;p31"/>
              <p:cNvSpPr/>
              <p:nvPr/>
            </p:nvSpPr>
            <p:spPr>
              <a:xfrm>
                <a:off x="2782247" y="836808"/>
                <a:ext cx="81433" cy="79419"/>
              </a:xfrm>
              <a:custGeom>
                <a:rect b="b" l="l" r="r" t="t"/>
                <a:pathLst>
                  <a:path extrusionOk="0" h="1024" w="1050">
                    <a:moveTo>
                      <a:pt x="79" y="1"/>
                    </a:moveTo>
                    <a:cubicBezTo>
                      <a:pt x="61" y="1"/>
                      <a:pt x="41" y="6"/>
                      <a:pt x="21" y="16"/>
                    </a:cubicBezTo>
                    <a:cubicBezTo>
                      <a:pt x="1" y="56"/>
                      <a:pt x="1" y="96"/>
                      <a:pt x="21" y="117"/>
                    </a:cubicBezTo>
                    <a:lnTo>
                      <a:pt x="424" y="520"/>
                    </a:lnTo>
                    <a:lnTo>
                      <a:pt x="21" y="903"/>
                    </a:lnTo>
                    <a:cubicBezTo>
                      <a:pt x="1" y="943"/>
                      <a:pt x="1" y="984"/>
                      <a:pt x="21" y="1004"/>
                    </a:cubicBezTo>
                    <a:cubicBezTo>
                      <a:pt x="41" y="1024"/>
                      <a:pt x="61" y="1024"/>
                      <a:pt x="81" y="1024"/>
                    </a:cubicBezTo>
                    <a:cubicBezTo>
                      <a:pt x="102" y="1024"/>
                      <a:pt x="122" y="1024"/>
                      <a:pt x="122" y="1004"/>
                    </a:cubicBezTo>
                    <a:lnTo>
                      <a:pt x="525" y="621"/>
                    </a:lnTo>
                    <a:lnTo>
                      <a:pt x="908" y="1004"/>
                    </a:lnTo>
                    <a:cubicBezTo>
                      <a:pt x="928" y="1024"/>
                      <a:pt x="948" y="1024"/>
                      <a:pt x="969" y="1024"/>
                    </a:cubicBezTo>
                    <a:cubicBezTo>
                      <a:pt x="989" y="1024"/>
                      <a:pt x="1009" y="1024"/>
                      <a:pt x="1009" y="1004"/>
                    </a:cubicBezTo>
                    <a:cubicBezTo>
                      <a:pt x="1049" y="984"/>
                      <a:pt x="1049" y="943"/>
                      <a:pt x="1009" y="903"/>
                    </a:cubicBezTo>
                    <a:lnTo>
                      <a:pt x="626" y="520"/>
                    </a:lnTo>
                    <a:lnTo>
                      <a:pt x="1009" y="117"/>
                    </a:lnTo>
                    <a:cubicBezTo>
                      <a:pt x="1049" y="96"/>
                      <a:pt x="1049" y="56"/>
                      <a:pt x="1009" y="16"/>
                    </a:cubicBezTo>
                    <a:cubicBezTo>
                      <a:pt x="999" y="6"/>
                      <a:pt x="984" y="1"/>
                      <a:pt x="966" y="1"/>
                    </a:cubicBezTo>
                    <a:cubicBezTo>
                      <a:pt x="948" y="1"/>
                      <a:pt x="928" y="6"/>
                      <a:pt x="908" y="16"/>
                    </a:cubicBezTo>
                    <a:lnTo>
                      <a:pt x="525" y="419"/>
                    </a:lnTo>
                    <a:lnTo>
                      <a:pt x="122" y="16"/>
                    </a:lnTo>
                    <a:cubicBezTo>
                      <a:pt x="112" y="6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31"/>
              <p:cNvSpPr/>
              <p:nvPr/>
            </p:nvSpPr>
            <p:spPr>
              <a:xfrm>
                <a:off x="2602473" y="816100"/>
                <a:ext cx="121994" cy="122076"/>
              </a:xfrm>
              <a:custGeom>
                <a:rect b="b" l="l" r="r" t="t"/>
                <a:pathLst>
                  <a:path extrusionOk="0" h="1574" w="1573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31"/>
              <p:cNvSpPr/>
              <p:nvPr/>
            </p:nvSpPr>
            <p:spPr>
              <a:xfrm>
                <a:off x="2618062" y="831767"/>
                <a:ext cx="90817" cy="90742"/>
              </a:xfrm>
              <a:custGeom>
                <a:rect b="b" l="l" r="r" t="t"/>
                <a:pathLst>
                  <a:path extrusionOk="0" h="1170" w="1171">
                    <a:moveTo>
                      <a:pt x="1029" y="141"/>
                    </a:moveTo>
                    <a:lnTo>
                      <a:pt x="1029" y="1028"/>
                    </a:lnTo>
                    <a:lnTo>
                      <a:pt x="142" y="1028"/>
                    </a:lnTo>
                    <a:lnTo>
                      <a:pt x="142" y="141"/>
                    </a:lnTo>
                    <a:close/>
                    <a:moveTo>
                      <a:pt x="81" y="0"/>
                    </a:moveTo>
                    <a:cubicBezTo>
                      <a:pt x="41" y="0"/>
                      <a:pt x="1" y="20"/>
                      <a:pt x="1" y="61"/>
                    </a:cubicBezTo>
                    <a:lnTo>
                      <a:pt x="1" y="1089"/>
                    </a:lnTo>
                    <a:cubicBezTo>
                      <a:pt x="1" y="1129"/>
                      <a:pt x="41" y="1170"/>
                      <a:pt x="81" y="1170"/>
                    </a:cubicBezTo>
                    <a:lnTo>
                      <a:pt x="1110" y="1170"/>
                    </a:lnTo>
                    <a:cubicBezTo>
                      <a:pt x="1130" y="1170"/>
                      <a:pt x="1170" y="1129"/>
                      <a:pt x="1170" y="1089"/>
                    </a:cubicBezTo>
                    <a:lnTo>
                      <a:pt x="1170" y="61"/>
                    </a:lnTo>
                    <a:cubicBezTo>
                      <a:pt x="1170" y="20"/>
                      <a:pt x="1130" y="0"/>
                      <a:pt x="1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31"/>
              <p:cNvSpPr/>
              <p:nvPr/>
            </p:nvSpPr>
            <p:spPr>
              <a:xfrm>
                <a:off x="2463260" y="889624"/>
                <a:ext cx="101752" cy="11013"/>
              </a:xfrm>
              <a:custGeom>
                <a:rect b="b" l="l" r="r" t="t"/>
                <a:pathLst>
                  <a:path extrusionOk="0" h="142" w="1312">
                    <a:moveTo>
                      <a:pt x="61" y="0"/>
                    </a:moveTo>
                    <a:cubicBezTo>
                      <a:pt x="21" y="0"/>
                      <a:pt x="1" y="20"/>
                      <a:pt x="1" y="61"/>
                    </a:cubicBezTo>
                    <a:cubicBezTo>
                      <a:pt x="1" y="101"/>
                      <a:pt x="21" y="141"/>
                      <a:pt x="61" y="141"/>
                    </a:cubicBezTo>
                    <a:lnTo>
                      <a:pt x="1231" y="141"/>
                    </a:lnTo>
                    <a:cubicBezTo>
                      <a:pt x="1271" y="141"/>
                      <a:pt x="1311" y="101"/>
                      <a:pt x="1311" y="61"/>
                    </a:cubicBezTo>
                    <a:cubicBezTo>
                      <a:pt x="1311" y="20"/>
                      <a:pt x="1271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48" name="Google Shape;1148;p31"/>
          <p:cNvSpPr/>
          <p:nvPr/>
        </p:nvSpPr>
        <p:spPr>
          <a:xfrm flipH="1">
            <a:off x="-549610" y="3412350"/>
            <a:ext cx="1770532" cy="2091753"/>
          </a:xfrm>
          <a:custGeom>
            <a:rect b="b" l="l" r="r" t="t"/>
            <a:pathLst>
              <a:path extrusionOk="0" h="12340" w="10445">
                <a:moveTo>
                  <a:pt x="10445" y="0"/>
                </a:moveTo>
                <a:lnTo>
                  <a:pt x="4981" y="7803"/>
                </a:lnTo>
                <a:lnTo>
                  <a:pt x="3691" y="3206"/>
                </a:lnTo>
                <a:lnTo>
                  <a:pt x="3549" y="9618"/>
                </a:lnTo>
                <a:lnTo>
                  <a:pt x="1" y="8126"/>
                </a:lnTo>
                <a:lnTo>
                  <a:pt x="4053" y="11856"/>
                </a:lnTo>
                <a:lnTo>
                  <a:pt x="3368" y="12340"/>
                </a:lnTo>
                <a:lnTo>
                  <a:pt x="8348" y="12340"/>
                </a:lnTo>
                <a:lnTo>
                  <a:pt x="8227" y="11856"/>
                </a:lnTo>
                <a:lnTo>
                  <a:pt x="10445" y="10989"/>
                </a:lnTo>
                <a:cubicBezTo>
                  <a:pt x="10445" y="10969"/>
                  <a:pt x="10445" y="10949"/>
                  <a:pt x="10445" y="10908"/>
                </a:cubicBezTo>
                <a:lnTo>
                  <a:pt x="10445" y="9759"/>
                </a:lnTo>
                <a:lnTo>
                  <a:pt x="8751" y="9618"/>
                </a:lnTo>
                <a:lnTo>
                  <a:pt x="10445" y="8489"/>
                </a:lnTo>
                <a:lnTo>
                  <a:pt x="10445" y="7017"/>
                </a:lnTo>
                <a:lnTo>
                  <a:pt x="7300" y="7803"/>
                </a:lnTo>
                <a:lnTo>
                  <a:pt x="10445" y="283"/>
                </a:lnTo>
                <a:lnTo>
                  <a:pt x="1044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31"/>
          <p:cNvSpPr/>
          <p:nvPr/>
        </p:nvSpPr>
        <p:spPr>
          <a:xfrm flipH="1">
            <a:off x="382880" y="430690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0" name="Google Shape;1150;p31"/>
          <p:cNvSpPr/>
          <p:nvPr/>
        </p:nvSpPr>
        <p:spPr>
          <a:xfrm>
            <a:off x="138593" y="891150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31"/>
          <p:cNvSpPr/>
          <p:nvPr/>
        </p:nvSpPr>
        <p:spPr>
          <a:xfrm flipH="1" rot="10800000">
            <a:off x="8032765" y="3467118"/>
            <a:ext cx="1237809" cy="1741808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31"/>
          <p:cNvSpPr/>
          <p:nvPr/>
        </p:nvSpPr>
        <p:spPr>
          <a:xfrm>
            <a:off x="8793505" y="356722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31"/>
          <p:cNvSpPr/>
          <p:nvPr/>
        </p:nvSpPr>
        <p:spPr>
          <a:xfrm flipH="1">
            <a:off x="5145855" y="477925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31"/>
          <p:cNvSpPr/>
          <p:nvPr/>
        </p:nvSpPr>
        <p:spPr>
          <a:xfrm flipH="1" rot="-1416122">
            <a:off x="8857980" y="1341379"/>
            <a:ext cx="265206" cy="274934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3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" name="Google Shape;1157;p32"/>
          <p:cNvGrpSpPr/>
          <p:nvPr/>
        </p:nvGrpSpPr>
        <p:grpSpPr>
          <a:xfrm rot="10800000">
            <a:off x="6379542" y="2046720"/>
            <a:ext cx="1439140" cy="2725797"/>
            <a:chOff x="1699834" y="176950"/>
            <a:chExt cx="1038266" cy="1966523"/>
          </a:xfrm>
        </p:grpSpPr>
        <p:sp>
          <p:nvSpPr>
            <p:cNvPr id="1158" name="Google Shape;1158;p32"/>
            <p:cNvSpPr/>
            <p:nvPr/>
          </p:nvSpPr>
          <p:spPr>
            <a:xfrm>
              <a:off x="1699834" y="176950"/>
              <a:ext cx="1038266" cy="1953903"/>
            </a:xfrm>
            <a:custGeom>
              <a:rect b="b" l="l" r="r" t="t"/>
              <a:pathLst>
                <a:path extrusionOk="0" h="40487" w="21514">
                  <a:moveTo>
                    <a:pt x="10767" y="0"/>
                  </a:moveTo>
                  <a:cubicBezTo>
                    <a:pt x="4819" y="0"/>
                    <a:pt x="1" y="4819"/>
                    <a:pt x="1" y="10747"/>
                  </a:cubicBezTo>
                  <a:lnTo>
                    <a:pt x="1" y="40487"/>
                  </a:lnTo>
                  <a:lnTo>
                    <a:pt x="21514" y="40487"/>
                  </a:lnTo>
                  <a:lnTo>
                    <a:pt x="21514" y="10747"/>
                  </a:lnTo>
                  <a:cubicBezTo>
                    <a:pt x="21514" y="4819"/>
                    <a:pt x="16695" y="0"/>
                    <a:pt x="107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32"/>
            <p:cNvSpPr/>
            <p:nvPr/>
          </p:nvSpPr>
          <p:spPr>
            <a:xfrm>
              <a:off x="1880805" y="469833"/>
              <a:ext cx="677281" cy="676316"/>
            </a:xfrm>
            <a:custGeom>
              <a:rect b="b" l="l" r="r" t="t"/>
              <a:pathLst>
                <a:path extrusionOk="0" h="14014" w="14034">
                  <a:moveTo>
                    <a:pt x="7017" y="0"/>
                  </a:moveTo>
                  <a:cubicBezTo>
                    <a:pt x="3146" y="0"/>
                    <a:pt x="1" y="3125"/>
                    <a:pt x="1" y="6997"/>
                  </a:cubicBezTo>
                  <a:cubicBezTo>
                    <a:pt x="1" y="10888"/>
                    <a:pt x="3146" y="14013"/>
                    <a:pt x="7017" y="14013"/>
                  </a:cubicBezTo>
                  <a:cubicBezTo>
                    <a:pt x="10889" y="14013"/>
                    <a:pt x="14034" y="10888"/>
                    <a:pt x="14034" y="6997"/>
                  </a:cubicBezTo>
                  <a:cubicBezTo>
                    <a:pt x="14034" y="3125"/>
                    <a:pt x="10889" y="0"/>
                    <a:pt x="70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32"/>
            <p:cNvSpPr/>
            <p:nvPr/>
          </p:nvSpPr>
          <p:spPr>
            <a:xfrm>
              <a:off x="1699834" y="1187925"/>
              <a:ext cx="1038266" cy="955548"/>
            </a:xfrm>
            <a:custGeom>
              <a:rect b="b" l="l" r="r" t="t"/>
              <a:pathLst>
                <a:path extrusionOk="0" h="19800" w="21514">
                  <a:moveTo>
                    <a:pt x="16131" y="0"/>
                  </a:moveTo>
                  <a:lnTo>
                    <a:pt x="16131" y="4980"/>
                  </a:lnTo>
                  <a:lnTo>
                    <a:pt x="10767" y="4980"/>
                  </a:lnTo>
                  <a:lnTo>
                    <a:pt x="10767" y="9839"/>
                  </a:lnTo>
                  <a:lnTo>
                    <a:pt x="5384" y="9839"/>
                  </a:lnTo>
                  <a:lnTo>
                    <a:pt x="5384" y="14820"/>
                  </a:lnTo>
                  <a:lnTo>
                    <a:pt x="1" y="14820"/>
                  </a:lnTo>
                  <a:lnTo>
                    <a:pt x="1" y="19800"/>
                  </a:lnTo>
                  <a:lnTo>
                    <a:pt x="21514" y="19800"/>
                  </a:lnTo>
                  <a:lnTo>
                    <a:pt x="21514" y="14820"/>
                  </a:lnTo>
                  <a:lnTo>
                    <a:pt x="21514" y="9960"/>
                  </a:lnTo>
                  <a:lnTo>
                    <a:pt x="21514" y="9839"/>
                  </a:lnTo>
                  <a:lnTo>
                    <a:pt x="21514" y="4980"/>
                  </a:lnTo>
                  <a:lnTo>
                    <a:pt x="215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1" name="Google Shape;1161;p32"/>
          <p:cNvGrpSpPr/>
          <p:nvPr/>
        </p:nvGrpSpPr>
        <p:grpSpPr>
          <a:xfrm rot="10800000">
            <a:off x="1044981" y="2963388"/>
            <a:ext cx="1666901" cy="1678135"/>
            <a:chOff x="2240825" y="3469675"/>
            <a:chExt cx="1198175" cy="1206250"/>
          </a:xfrm>
        </p:grpSpPr>
        <p:sp>
          <p:nvSpPr>
            <p:cNvPr id="1162" name="Google Shape;1162;p32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32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2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32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32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2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2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2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2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2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6" name="Google Shape;1176;p32"/>
          <p:cNvSpPr/>
          <p:nvPr/>
        </p:nvSpPr>
        <p:spPr>
          <a:xfrm rot="10800000">
            <a:off x="1746397" y="345574"/>
            <a:ext cx="3533400" cy="406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32"/>
          <p:cNvSpPr/>
          <p:nvPr/>
        </p:nvSpPr>
        <p:spPr>
          <a:xfrm flipH="1" rot="-5400000">
            <a:off x="151514" y="3364362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32"/>
          <p:cNvSpPr/>
          <p:nvPr/>
        </p:nvSpPr>
        <p:spPr>
          <a:xfrm flipH="1">
            <a:off x="-165493" y="-289129"/>
            <a:ext cx="1679517" cy="236338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32"/>
          <p:cNvSpPr/>
          <p:nvPr/>
        </p:nvSpPr>
        <p:spPr>
          <a:xfrm rot="10800000">
            <a:off x="8712297" y="-207226"/>
            <a:ext cx="431700" cy="515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32"/>
          <p:cNvSpPr/>
          <p:nvPr/>
        </p:nvSpPr>
        <p:spPr>
          <a:xfrm rot="10800000">
            <a:off x="8280597" y="-207376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32"/>
          <p:cNvSpPr/>
          <p:nvPr/>
        </p:nvSpPr>
        <p:spPr>
          <a:xfrm rot="10800000">
            <a:off x="7848897" y="-207376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32"/>
          <p:cNvSpPr/>
          <p:nvPr/>
        </p:nvSpPr>
        <p:spPr>
          <a:xfrm flipH="1" rot="10800000">
            <a:off x="7695965" y="806482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32"/>
          <p:cNvSpPr/>
          <p:nvPr/>
        </p:nvSpPr>
        <p:spPr>
          <a:xfrm rot="10800000">
            <a:off x="7631510" y="3834549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32"/>
          <p:cNvSpPr/>
          <p:nvPr/>
        </p:nvSpPr>
        <p:spPr>
          <a:xfrm flipH="1" rot="10800000">
            <a:off x="733060" y="773899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32"/>
          <p:cNvSpPr/>
          <p:nvPr/>
        </p:nvSpPr>
        <p:spPr>
          <a:xfrm rot="10800000">
            <a:off x="1614290" y="223365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32"/>
          <p:cNvSpPr/>
          <p:nvPr/>
        </p:nvSpPr>
        <p:spPr>
          <a:xfrm flipH="1" rot="9284286">
            <a:off x="184191" y="3205310"/>
            <a:ext cx="394116" cy="40861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32"/>
          <p:cNvSpPr txBox="1"/>
          <p:nvPr>
            <p:ph type="title"/>
          </p:nvPr>
        </p:nvSpPr>
        <p:spPr>
          <a:xfrm>
            <a:off x="2347938" y="670475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88" name="Google Shape;1188;p32"/>
          <p:cNvSpPr txBox="1"/>
          <p:nvPr>
            <p:ph idx="1" type="subTitle"/>
          </p:nvPr>
        </p:nvSpPr>
        <p:spPr>
          <a:xfrm>
            <a:off x="2347900" y="1841450"/>
            <a:ext cx="44481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189" name="Google Shape;1189;p32"/>
          <p:cNvSpPr txBox="1"/>
          <p:nvPr/>
        </p:nvSpPr>
        <p:spPr>
          <a:xfrm>
            <a:off x="2099100" y="36119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CREDITS:</a:t>
            </a:r>
            <a:r>
              <a:rPr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 This presentation template was created by </a:t>
            </a:r>
            <a:r>
              <a:rPr b="1" lang="en" sz="1200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2"/>
              </a:rPr>
              <a:t>Slidesgo</a:t>
            </a:r>
            <a:r>
              <a:rPr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, and includes icons by </a:t>
            </a:r>
            <a:r>
              <a:rPr b="1" lang="en" sz="1200" u="sng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, and infographics &amp; images by </a:t>
            </a:r>
            <a:r>
              <a:rPr b="1" lang="en" sz="1200" u="sng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 b="1" sz="1200" u="sng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33"/>
          <p:cNvSpPr/>
          <p:nvPr/>
        </p:nvSpPr>
        <p:spPr>
          <a:xfrm>
            <a:off x="7787455" y="-1029474"/>
            <a:ext cx="2431916" cy="2215209"/>
          </a:xfrm>
          <a:custGeom>
            <a:rect b="b" l="l" r="r" t="t"/>
            <a:pathLst>
              <a:path extrusionOk="0" h="12839" w="14095">
                <a:moveTo>
                  <a:pt x="7048" y="0"/>
                </a:moveTo>
                <a:cubicBezTo>
                  <a:pt x="5410" y="0"/>
                  <a:pt x="3771" y="625"/>
                  <a:pt x="2521" y="1876"/>
                </a:cubicBezTo>
                <a:cubicBezTo>
                  <a:pt x="1" y="4396"/>
                  <a:pt x="1" y="8449"/>
                  <a:pt x="2521" y="10949"/>
                </a:cubicBezTo>
                <a:cubicBezTo>
                  <a:pt x="3771" y="12209"/>
                  <a:pt x="5410" y="12839"/>
                  <a:pt x="7048" y="12839"/>
                </a:cubicBezTo>
                <a:cubicBezTo>
                  <a:pt x="8686" y="12839"/>
                  <a:pt x="10324" y="12209"/>
                  <a:pt x="11574" y="10949"/>
                </a:cubicBezTo>
                <a:cubicBezTo>
                  <a:pt x="14095" y="8449"/>
                  <a:pt x="14095" y="4396"/>
                  <a:pt x="11574" y="1876"/>
                </a:cubicBezTo>
                <a:cubicBezTo>
                  <a:pt x="10324" y="625"/>
                  <a:pt x="8686" y="0"/>
                  <a:pt x="70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33"/>
          <p:cNvSpPr/>
          <p:nvPr/>
        </p:nvSpPr>
        <p:spPr>
          <a:xfrm rot="10800000">
            <a:off x="-168011" y="-227861"/>
            <a:ext cx="1496121" cy="1377550"/>
          </a:xfrm>
          <a:custGeom>
            <a:rect b="b" l="l" r="r" t="t"/>
            <a:pathLst>
              <a:path extrusionOk="0" h="13349" w="14498">
                <a:moveTo>
                  <a:pt x="10868" y="1"/>
                </a:moveTo>
                <a:lnTo>
                  <a:pt x="10868" y="3368"/>
                </a:lnTo>
                <a:lnTo>
                  <a:pt x="7239" y="3368"/>
                </a:lnTo>
                <a:lnTo>
                  <a:pt x="7239" y="6634"/>
                </a:lnTo>
                <a:lnTo>
                  <a:pt x="3610" y="6634"/>
                </a:lnTo>
                <a:lnTo>
                  <a:pt x="3610" y="9981"/>
                </a:lnTo>
                <a:lnTo>
                  <a:pt x="1" y="9981"/>
                </a:lnTo>
                <a:lnTo>
                  <a:pt x="1" y="13348"/>
                </a:lnTo>
                <a:lnTo>
                  <a:pt x="14498" y="13348"/>
                </a:lnTo>
                <a:lnTo>
                  <a:pt x="14498" y="9981"/>
                </a:lnTo>
                <a:lnTo>
                  <a:pt x="14498" y="6715"/>
                </a:lnTo>
                <a:lnTo>
                  <a:pt x="14498" y="6634"/>
                </a:lnTo>
                <a:lnTo>
                  <a:pt x="14498" y="3368"/>
                </a:lnTo>
                <a:lnTo>
                  <a:pt x="1449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93" name="Google Shape;1193;p33"/>
          <p:cNvGrpSpPr/>
          <p:nvPr/>
        </p:nvGrpSpPr>
        <p:grpSpPr>
          <a:xfrm>
            <a:off x="0" y="0"/>
            <a:ext cx="9144000" cy="255300"/>
            <a:chOff x="2172900" y="745150"/>
            <a:chExt cx="9144000" cy="255300"/>
          </a:xfrm>
        </p:grpSpPr>
        <p:sp>
          <p:nvSpPr>
            <p:cNvPr id="1194" name="Google Shape;1194;p33"/>
            <p:cNvSpPr/>
            <p:nvPr/>
          </p:nvSpPr>
          <p:spPr>
            <a:xfrm>
              <a:off x="2172900" y="745150"/>
              <a:ext cx="91440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95" name="Google Shape;1195;p33"/>
            <p:cNvGrpSpPr/>
            <p:nvPr/>
          </p:nvGrpSpPr>
          <p:grpSpPr>
            <a:xfrm>
              <a:off x="2262075" y="811763"/>
              <a:ext cx="431674" cy="122076"/>
              <a:chOff x="2452325" y="816100"/>
              <a:chExt cx="431674" cy="122076"/>
            </a:xfrm>
          </p:grpSpPr>
          <p:sp>
            <p:nvSpPr>
              <p:cNvPr id="1196" name="Google Shape;1196;p33"/>
              <p:cNvSpPr/>
              <p:nvPr/>
            </p:nvSpPr>
            <p:spPr>
              <a:xfrm>
                <a:off x="2452325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33"/>
              <p:cNvSpPr/>
              <p:nvPr/>
            </p:nvSpPr>
            <p:spPr>
              <a:xfrm>
                <a:off x="2761927" y="816100"/>
                <a:ext cx="122072" cy="122076"/>
              </a:xfrm>
              <a:custGeom>
                <a:rect b="b" l="l" r="r" t="t"/>
                <a:pathLst>
                  <a:path extrusionOk="0" h="1574" w="1574">
                    <a:moveTo>
                      <a:pt x="1" y="1"/>
                    </a:moveTo>
                    <a:lnTo>
                      <a:pt x="1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33"/>
              <p:cNvSpPr/>
              <p:nvPr/>
            </p:nvSpPr>
            <p:spPr>
              <a:xfrm>
                <a:off x="2782247" y="836808"/>
                <a:ext cx="81433" cy="79419"/>
              </a:xfrm>
              <a:custGeom>
                <a:rect b="b" l="l" r="r" t="t"/>
                <a:pathLst>
                  <a:path extrusionOk="0" h="1024" w="1050">
                    <a:moveTo>
                      <a:pt x="79" y="1"/>
                    </a:moveTo>
                    <a:cubicBezTo>
                      <a:pt x="61" y="1"/>
                      <a:pt x="41" y="6"/>
                      <a:pt x="21" y="16"/>
                    </a:cubicBezTo>
                    <a:cubicBezTo>
                      <a:pt x="1" y="56"/>
                      <a:pt x="1" y="96"/>
                      <a:pt x="21" y="117"/>
                    </a:cubicBezTo>
                    <a:lnTo>
                      <a:pt x="424" y="520"/>
                    </a:lnTo>
                    <a:lnTo>
                      <a:pt x="21" y="903"/>
                    </a:lnTo>
                    <a:cubicBezTo>
                      <a:pt x="1" y="943"/>
                      <a:pt x="1" y="984"/>
                      <a:pt x="21" y="1004"/>
                    </a:cubicBezTo>
                    <a:cubicBezTo>
                      <a:pt x="41" y="1024"/>
                      <a:pt x="61" y="1024"/>
                      <a:pt x="81" y="1024"/>
                    </a:cubicBezTo>
                    <a:cubicBezTo>
                      <a:pt x="102" y="1024"/>
                      <a:pt x="122" y="1024"/>
                      <a:pt x="122" y="1004"/>
                    </a:cubicBezTo>
                    <a:lnTo>
                      <a:pt x="525" y="621"/>
                    </a:lnTo>
                    <a:lnTo>
                      <a:pt x="908" y="1004"/>
                    </a:lnTo>
                    <a:cubicBezTo>
                      <a:pt x="928" y="1024"/>
                      <a:pt x="948" y="1024"/>
                      <a:pt x="969" y="1024"/>
                    </a:cubicBezTo>
                    <a:cubicBezTo>
                      <a:pt x="989" y="1024"/>
                      <a:pt x="1009" y="1024"/>
                      <a:pt x="1009" y="1004"/>
                    </a:cubicBezTo>
                    <a:cubicBezTo>
                      <a:pt x="1049" y="984"/>
                      <a:pt x="1049" y="943"/>
                      <a:pt x="1009" y="903"/>
                    </a:cubicBezTo>
                    <a:lnTo>
                      <a:pt x="626" y="520"/>
                    </a:lnTo>
                    <a:lnTo>
                      <a:pt x="1009" y="117"/>
                    </a:lnTo>
                    <a:cubicBezTo>
                      <a:pt x="1049" y="96"/>
                      <a:pt x="1049" y="56"/>
                      <a:pt x="1009" y="16"/>
                    </a:cubicBezTo>
                    <a:cubicBezTo>
                      <a:pt x="999" y="6"/>
                      <a:pt x="984" y="1"/>
                      <a:pt x="966" y="1"/>
                    </a:cubicBezTo>
                    <a:cubicBezTo>
                      <a:pt x="948" y="1"/>
                      <a:pt x="928" y="6"/>
                      <a:pt x="908" y="16"/>
                    </a:cubicBezTo>
                    <a:lnTo>
                      <a:pt x="525" y="419"/>
                    </a:lnTo>
                    <a:lnTo>
                      <a:pt x="122" y="16"/>
                    </a:lnTo>
                    <a:cubicBezTo>
                      <a:pt x="112" y="6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33"/>
              <p:cNvSpPr/>
              <p:nvPr/>
            </p:nvSpPr>
            <p:spPr>
              <a:xfrm>
                <a:off x="2602473" y="816100"/>
                <a:ext cx="121994" cy="122076"/>
              </a:xfrm>
              <a:custGeom>
                <a:rect b="b" l="l" r="r" t="t"/>
                <a:pathLst>
                  <a:path extrusionOk="0" h="1574" w="1573">
                    <a:moveTo>
                      <a:pt x="0" y="1"/>
                    </a:moveTo>
                    <a:lnTo>
                      <a:pt x="0" y="1573"/>
                    </a:lnTo>
                    <a:lnTo>
                      <a:pt x="1573" y="1573"/>
                    </a:lnTo>
                    <a:lnTo>
                      <a:pt x="15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33"/>
              <p:cNvSpPr/>
              <p:nvPr/>
            </p:nvSpPr>
            <p:spPr>
              <a:xfrm>
                <a:off x="2618062" y="831767"/>
                <a:ext cx="90817" cy="90742"/>
              </a:xfrm>
              <a:custGeom>
                <a:rect b="b" l="l" r="r" t="t"/>
                <a:pathLst>
                  <a:path extrusionOk="0" h="1170" w="1171">
                    <a:moveTo>
                      <a:pt x="1029" y="141"/>
                    </a:moveTo>
                    <a:lnTo>
                      <a:pt x="1029" y="1028"/>
                    </a:lnTo>
                    <a:lnTo>
                      <a:pt x="142" y="1028"/>
                    </a:lnTo>
                    <a:lnTo>
                      <a:pt x="142" y="141"/>
                    </a:lnTo>
                    <a:close/>
                    <a:moveTo>
                      <a:pt x="81" y="0"/>
                    </a:moveTo>
                    <a:cubicBezTo>
                      <a:pt x="41" y="0"/>
                      <a:pt x="1" y="20"/>
                      <a:pt x="1" y="61"/>
                    </a:cubicBezTo>
                    <a:lnTo>
                      <a:pt x="1" y="1089"/>
                    </a:lnTo>
                    <a:cubicBezTo>
                      <a:pt x="1" y="1129"/>
                      <a:pt x="41" y="1170"/>
                      <a:pt x="81" y="1170"/>
                    </a:cubicBezTo>
                    <a:lnTo>
                      <a:pt x="1110" y="1170"/>
                    </a:lnTo>
                    <a:cubicBezTo>
                      <a:pt x="1130" y="1170"/>
                      <a:pt x="1170" y="1129"/>
                      <a:pt x="1170" y="1089"/>
                    </a:cubicBezTo>
                    <a:lnTo>
                      <a:pt x="1170" y="61"/>
                    </a:lnTo>
                    <a:cubicBezTo>
                      <a:pt x="1170" y="20"/>
                      <a:pt x="1130" y="0"/>
                      <a:pt x="11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33"/>
              <p:cNvSpPr/>
              <p:nvPr/>
            </p:nvSpPr>
            <p:spPr>
              <a:xfrm>
                <a:off x="2463260" y="889624"/>
                <a:ext cx="101752" cy="11013"/>
              </a:xfrm>
              <a:custGeom>
                <a:rect b="b" l="l" r="r" t="t"/>
                <a:pathLst>
                  <a:path extrusionOk="0" h="142" w="1312">
                    <a:moveTo>
                      <a:pt x="61" y="0"/>
                    </a:moveTo>
                    <a:cubicBezTo>
                      <a:pt x="21" y="0"/>
                      <a:pt x="1" y="20"/>
                      <a:pt x="1" y="61"/>
                    </a:cubicBezTo>
                    <a:cubicBezTo>
                      <a:pt x="1" y="101"/>
                      <a:pt x="21" y="141"/>
                      <a:pt x="61" y="141"/>
                    </a:cubicBezTo>
                    <a:lnTo>
                      <a:pt x="1231" y="141"/>
                    </a:lnTo>
                    <a:cubicBezTo>
                      <a:pt x="1271" y="141"/>
                      <a:pt x="1311" y="101"/>
                      <a:pt x="1311" y="61"/>
                    </a:cubicBezTo>
                    <a:cubicBezTo>
                      <a:pt x="1311" y="20"/>
                      <a:pt x="1271" y="0"/>
                      <a:pt x="1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02" name="Google Shape;1202;p33"/>
          <p:cNvSpPr/>
          <p:nvPr/>
        </p:nvSpPr>
        <p:spPr>
          <a:xfrm rot="5400000">
            <a:off x="7335181" y="3508369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03" name="Google Shape;1203;p33"/>
          <p:cNvGrpSpPr/>
          <p:nvPr/>
        </p:nvGrpSpPr>
        <p:grpSpPr>
          <a:xfrm flipH="1">
            <a:off x="8430773" y="776326"/>
            <a:ext cx="1666901" cy="1678135"/>
            <a:chOff x="2240825" y="3469675"/>
            <a:chExt cx="1198175" cy="1206250"/>
          </a:xfrm>
        </p:grpSpPr>
        <p:sp>
          <p:nvSpPr>
            <p:cNvPr id="1204" name="Google Shape;1204;p33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3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3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3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3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3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3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3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33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33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33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3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33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33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8" name="Google Shape;1218;p33"/>
          <p:cNvSpPr/>
          <p:nvPr/>
        </p:nvSpPr>
        <p:spPr>
          <a:xfrm>
            <a:off x="8261182" y="70753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33"/>
          <p:cNvSpPr/>
          <p:nvPr/>
        </p:nvSpPr>
        <p:spPr>
          <a:xfrm flipH="1" rot="770379">
            <a:off x="8380916" y="4242730"/>
            <a:ext cx="394133" cy="408634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33"/>
          <p:cNvSpPr/>
          <p:nvPr/>
        </p:nvSpPr>
        <p:spPr>
          <a:xfrm flipH="1" rot="10800000">
            <a:off x="-26250" y="3696113"/>
            <a:ext cx="896483" cy="1561936"/>
          </a:xfrm>
          <a:custGeom>
            <a:rect b="b" l="l" r="r" t="t"/>
            <a:pathLst>
              <a:path extrusionOk="0" h="19498" w="11191">
                <a:moveTo>
                  <a:pt x="1634" y="0"/>
                </a:moveTo>
                <a:cubicBezTo>
                  <a:pt x="727" y="0"/>
                  <a:pt x="1" y="746"/>
                  <a:pt x="1" y="1653"/>
                </a:cubicBezTo>
                <a:lnTo>
                  <a:pt x="1" y="16876"/>
                </a:lnTo>
                <a:lnTo>
                  <a:pt x="344" y="19497"/>
                </a:lnTo>
                <a:lnTo>
                  <a:pt x="2017" y="2964"/>
                </a:lnTo>
                <a:lnTo>
                  <a:pt x="7179" y="13469"/>
                </a:lnTo>
                <a:lnTo>
                  <a:pt x="5566" y="2319"/>
                </a:lnTo>
                <a:lnTo>
                  <a:pt x="11191" y="10868"/>
                </a:lnTo>
                <a:lnTo>
                  <a:pt x="9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1" name="Google Shape;1221;p33"/>
          <p:cNvSpPr/>
          <p:nvPr/>
        </p:nvSpPr>
        <p:spPr>
          <a:xfrm flipH="1" rot="-1278528">
            <a:off x="258312" y="683429"/>
            <a:ext cx="394135" cy="408636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33"/>
          <p:cNvSpPr/>
          <p:nvPr/>
        </p:nvSpPr>
        <p:spPr>
          <a:xfrm>
            <a:off x="354232" y="3396013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34"/>
          <p:cNvSpPr/>
          <p:nvPr/>
        </p:nvSpPr>
        <p:spPr>
          <a:xfrm rot="10800000">
            <a:off x="7385363" y="-414135"/>
            <a:ext cx="1358769" cy="2032941"/>
          </a:xfrm>
          <a:custGeom>
            <a:rect b="b" l="l" r="r" t="t"/>
            <a:pathLst>
              <a:path extrusionOk="0" h="19700" w="13167">
                <a:moveTo>
                  <a:pt x="7984" y="0"/>
                </a:moveTo>
                <a:lnTo>
                  <a:pt x="0" y="11392"/>
                </a:lnTo>
                <a:lnTo>
                  <a:pt x="0" y="19699"/>
                </a:lnTo>
                <a:lnTo>
                  <a:pt x="4012" y="19699"/>
                </a:lnTo>
                <a:lnTo>
                  <a:pt x="3992" y="19618"/>
                </a:lnTo>
                <a:lnTo>
                  <a:pt x="11594" y="16634"/>
                </a:lnTo>
                <a:lnTo>
                  <a:pt x="4819" y="16009"/>
                </a:lnTo>
                <a:lnTo>
                  <a:pt x="13166" y="10485"/>
                </a:lnTo>
                <a:lnTo>
                  <a:pt x="13166" y="10485"/>
                </a:lnTo>
                <a:lnTo>
                  <a:pt x="2500" y="13106"/>
                </a:lnTo>
                <a:lnTo>
                  <a:pt x="79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5" name="Google Shape;1225;p34"/>
          <p:cNvGrpSpPr/>
          <p:nvPr/>
        </p:nvGrpSpPr>
        <p:grpSpPr>
          <a:xfrm flipH="1">
            <a:off x="5609456" y="3903726"/>
            <a:ext cx="1666901" cy="1678135"/>
            <a:chOff x="2240825" y="3469675"/>
            <a:chExt cx="1198175" cy="1206250"/>
          </a:xfrm>
        </p:grpSpPr>
        <p:sp>
          <p:nvSpPr>
            <p:cNvPr id="1226" name="Google Shape;1226;p34"/>
            <p:cNvSpPr/>
            <p:nvPr/>
          </p:nvSpPr>
          <p:spPr>
            <a:xfrm>
              <a:off x="2306850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61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61" y="48250"/>
                  </a:cubicBezTo>
                  <a:cubicBezTo>
                    <a:pt x="10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2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34"/>
            <p:cNvSpPr/>
            <p:nvPr/>
          </p:nvSpPr>
          <p:spPr>
            <a:xfrm>
              <a:off x="2483775" y="3469675"/>
              <a:ext cx="3575" cy="1206250"/>
            </a:xfrm>
            <a:custGeom>
              <a:rect b="b" l="l" r="r" t="t"/>
              <a:pathLst>
                <a:path extrusionOk="0" h="48250" w="143">
                  <a:moveTo>
                    <a:pt x="82" y="0"/>
                  </a:moveTo>
                  <a:cubicBezTo>
                    <a:pt x="41" y="0"/>
                    <a:pt x="1" y="21"/>
                    <a:pt x="1" y="61"/>
                  </a:cubicBezTo>
                  <a:lnTo>
                    <a:pt x="1" y="48189"/>
                  </a:lnTo>
                  <a:cubicBezTo>
                    <a:pt x="1" y="48229"/>
                    <a:pt x="41" y="48250"/>
                    <a:pt x="82" y="48250"/>
                  </a:cubicBezTo>
                  <a:cubicBezTo>
                    <a:pt x="122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2" y="0"/>
                    <a:pt x="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4"/>
            <p:cNvSpPr/>
            <p:nvPr/>
          </p:nvSpPr>
          <p:spPr>
            <a:xfrm>
              <a:off x="266122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0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0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4"/>
            <p:cNvSpPr/>
            <p:nvPr/>
          </p:nvSpPr>
          <p:spPr>
            <a:xfrm>
              <a:off x="283815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01" y="48250"/>
                    <a:pt x="141" y="48229"/>
                    <a:pt x="141" y="48189"/>
                  </a:cubicBezTo>
                  <a:lnTo>
                    <a:pt x="141" y="61"/>
                  </a:lnTo>
                  <a:cubicBezTo>
                    <a:pt x="141" y="21"/>
                    <a:pt x="10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4"/>
            <p:cNvSpPr/>
            <p:nvPr/>
          </p:nvSpPr>
          <p:spPr>
            <a:xfrm>
              <a:off x="3015575" y="3469675"/>
              <a:ext cx="3050" cy="1206250"/>
            </a:xfrm>
            <a:custGeom>
              <a:rect b="b" l="l" r="r" t="t"/>
              <a:pathLst>
                <a:path extrusionOk="0" h="48250" w="122">
                  <a:moveTo>
                    <a:pt x="61" y="0"/>
                  </a:moveTo>
                  <a:cubicBezTo>
                    <a:pt x="2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21" y="48250"/>
                    <a:pt x="61" y="48250"/>
                  </a:cubicBezTo>
                  <a:cubicBezTo>
                    <a:pt x="101" y="48250"/>
                    <a:pt x="121" y="48229"/>
                    <a:pt x="121" y="48189"/>
                  </a:cubicBezTo>
                  <a:lnTo>
                    <a:pt x="121" y="61"/>
                  </a:lnTo>
                  <a:cubicBezTo>
                    <a:pt x="121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34"/>
            <p:cNvSpPr/>
            <p:nvPr/>
          </p:nvSpPr>
          <p:spPr>
            <a:xfrm>
              <a:off x="3192500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6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61" y="48250"/>
                  </a:cubicBezTo>
                  <a:cubicBezTo>
                    <a:pt x="10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01" y="0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34"/>
            <p:cNvSpPr/>
            <p:nvPr/>
          </p:nvSpPr>
          <p:spPr>
            <a:xfrm>
              <a:off x="3369425" y="3469675"/>
              <a:ext cx="3550" cy="1206250"/>
            </a:xfrm>
            <a:custGeom>
              <a:rect b="b" l="l" r="r" t="t"/>
              <a:pathLst>
                <a:path extrusionOk="0" h="48250" w="142">
                  <a:moveTo>
                    <a:pt x="81" y="0"/>
                  </a:moveTo>
                  <a:cubicBezTo>
                    <a:pt x="41" y="0"/>
                    <a:pt x="0" y="21"/>
                    <a:pt x="0" y="61"/>
                  </a:cubicBezTo>
                  <a:lnTo>
                    <a:pt x="0" y="48189"/>
                  </a:lnTo>
                  <a:cubicBezTo>
                    <a:pt x="0" y="48229"/>
                    <a:pt x="41" y="48250"/>
                    <a:pt x="81" y="48250"/>
                  </a:cubicBezTo>
                  <a:cubicBezTo>
                    <a:pt x="121" y="48250"/>
                    <a:pt x="142" y="48229"/>
                    <a:pt x="142" y="48189"/>
                  </a:cubicBezTo>
                  <a:lnTo>
                    <a:pt x="142" y="61"/>
                  </a:lnTo>
                  <a:cubicBezTo>
                    <a:pt x="142" y="21"/>
                    <a:pt x="121" y="0"/>
                    <a:pt x="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34"/>
            <p:cNvSpPr/>
            <p:nvPr/>
          </p:nvSpPr>
          <p:spPr>
            <a:xfrm>
              <a:off x="2240825" y="4605850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0"/>
                    <a:pt x="1" y="8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81"/>
                  </a:cubicBezTo>
                  <a:cubicBezTo>
                    <a:pt x="47927" y="4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34"/>
            <p:cNvSpPr/>
            <p:nvPr/>
          </p:nvSpPr>
          <p:spPr>
            <a:xfrm>
              <a:off x="2240825" y="442790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34"/>
            <p:cNvSpPr/>
            <p:nvPr/>
          </p:nvSpPr>
          <p:spPr>
            <a:xfrm>
              <a:off x="2240825" y="424947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20"/>
                    <a:pt x="1" y="61"/>
                  </a:cubicBezTo>
                  <a:cubicBezTo>
                    <a:pt x="1" y="101"/>
                    <a:pt x="21" y="141"/>
                    <a:pt x="61" y="141"/>
                  </a:cubicBezTo>
                  <a:lnTo>
                    <a:pt x="47866" y="141"/>
                  </a:lnTo>
                  <a:cubicBezTo>
                    <a:pt x="47907" y="141"/>
                    <a:pt x="47927" y="101"/>
                    <a:pt x="47927" y="61"/>
                  </a:cubicBezTo>
                  <a:cubicBezTo>
                    <a:pt x="47927" y="20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4"/>
            <p:cNvSpPr/>
            <p:nvPr/>
          </p:nvSpPr>
          <p:spPr>
            <a:xfrm>
              <a:off x="2240825" y="4071025"/>
              <a:ext cx="1198175" cy="3550"/>
            </a:xfrm>
            <a:custGeom>
              <a:rect b="b" l="l" r="r" t="t"/>
              <a:pathLst>
                <a:path extrusionOk="0" h="142" w="47927">
                  <a:moveTo>
                    <a:pt x="61" y="0"/>
                  </a:moveTo>
                  <a:cubicBezTo>
                    <a:pt x="21" y="0"/>
                    <a:pt x="1" y="41"/>
                    <a:pt x="1" y="81"/>
                  </a:cubicBezTo>
                  <a:cubicBezTo>
                    <a:pt x="1" y="101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1"/>
                    <a:pt x="47927" y="81"/>
                  </a:cubicBezTo>
                  <a:cubicBezTo>
                    <a:pt x="47927" y="41"/>
                    <a:pt x="47907" y="0"/>
                    <a:pt x="478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34"/>
            <p:cNvSpPr/>
            <p:nvPr/>
          </p:nvSpPr>
          <p:spPr>
            <a:xfrm>
              <a:off x="2240825" y="3892575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82"/>
                  </a:cubicBezTo>
                  <a:cubicBezTo>
                    <a:pt x="1" y="12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22"/>
                    <a:pt x="47927" y="82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34"/>
            <p:cNvSpPr/>
            <p:nvPr/>
          </p:nvSpPr>
          <p:spPr>
            <a:xfrm>
              <a:off x="2240825" y="3714650"/>
              <a:ext cx="1198175" cy="3050"/>
            </a:xfrm>
            <a:custGeom>
              <a:rect b="b" l="l" r="r" t="t"/>
              <a:pathLst>
                <a:path extrusionOk="0" h="122" w="47927">
                  <a:moveTo>
                    <a:pt x="61" y="1"/>
                  </a:moveTo>
                  <a:cubicBezTo>
                    <a:pt x="21" y="1"/>
                    <a:pt x="1" y="21"/>
                    <a:pt x="1" y="61"/>
                  </a:cubicBezTo>
                  <a:cubicBezTo>
                    <a:pt x="1" y="101"/>
                    <a:pt x="21" y="122"/>
                    <a:pt x="61" y="122"/>
                  </a:cubicBezTo>
                  <a:lnTo>
                    <a:pt x="47866" y="122"/>
                  </a:lnTo>
                  <a:cubicBezTo>
                    <a:pt x="47907" y="122"/>
                    <a:pt x="47927" y="101"/>
                    <a:pt x="47927" y="61"/>
                  </a:cubicBezTo>
                  <a:cubicBezTo>
                    <a:pt x="47927" y="2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34"/>
            <p:cNvSpPr/>
            <p:nvPr/>
          </p:nvSpPr>
          <p:spPr>
            <a:xfrm>
              <a:off x="2240825" y="3536200"/>
              <a:ext cx="1198175" cy="3575"/>
            </a:xfrm>
            <a:custGeom>
              <a:rect b="b" l="l" r="r" t="t"/>
              <a:pathLst>
                <a:path extrusionOk="0" h="143" w="47927">
                  <a:moveTo>
                    <a:pt x="61" y="1"/>
                  </a:moveTo>
                  <a:cubicBezTo>
                    <a:pt x="21" y="1"/>
                    <a:pt x="1" y="41"/>
                    <a:pt x="1" y="61"/>
                  </a:cubicBezTo>
                  <a:cubicBezTo>
                    <a:pt x="1" y="102"/>
                    <a:pt x="21" y="142"/>
                    <a:pt x="61" y="142"/>
                  </a:cubicBezTo>
                  <a:lnTo>
                    <a:pt x="47866" y="142"/>
                  </a:lnTo>
                  <a:cubicBezTo>
                    <a:pt x="47907" y="142"/>
                    <a:pt x="47927" y="102"/>
                    <a:pt x="47927" y="61"/>
                  </a:cubicBezTo>
                  <a:cubicBezTo>
                    <a:pt x="47927" y="41"/>
                    <a:pt x="47907" y="1"/>
                    <a:pt x="478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0" name="Google Shape;1240;p34"/>
          <p:cNvSpPr/>
          <p:nvPr/>
        </p:nvSpPr>
        <p:spPr>
          <a:xfrm flipH="1">
            <a:off x="8712297" y="-13050"/>
            <a:ext cx="431700" cy="515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p34"/>
          <p:cNvSpPr/>
          <p:nvPr/>
        </p:nvSpPr>
        <p:spPr>
          <a:xfrm flipH="1">
            <a:off x="8280597" y="1312200"/>
            <a:ext cx="431700" cy="38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34"/>
          <p:cNvSpPr/>
          <p:nvPr/>
        </p:nvSpPr>
        <p:spPr>
          <a:xfrm flipH="1">
            <a:off x="7848897" y="3177300"/>
            <a:ext cx="431700" cy="196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34"/>
          <p:cNvSpPr/>
          <p:nvPr/>
        </p:nvSpPr>
        <p:spPr>
          <a:xfrm rot="10800000">
            <a:off x="-454156" y="2875222"/>
            <a:ext cx="1679517" cy="2363381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34"/>
          <p:cNvSpPr/>
          <p:nvPr/>
        </p:nvSpPr>
        <p:spPr>
          <a:xfrm rot="-5400000">
            <a:off x="151514" y="-619193"/>
            <a:ext cx="1557228" cy="2191255"/>
          </a:xfrm>
          <a:custGeom>
            <a:rect b="b" l="l" r="r" t="t"/>
            <a:pathLst>
              <a:path extrusionOk="0" h="15748" w="11191">
                <a:moveTo>
                  <a:pt x="1" y="0"/>
                </a:moveTo>
                <a:cubicBezTo>
                  <a:pt x="1" y="40"/>
                  <a:pt x="1" y="61"/>
                  <a:pt x="1" y="81"/>
                </a:cubicBezTo>
                <a:cubicBezTo>
                  <a:pt x="142" y="1351"/>
                  <a:pt x="1251" y="2097"/>
                  <a:pt x="2299" y="2621"/>
                </a:cubicBezTo>
                <a:cubicBezTo>
                  <a:pt x="3449" y="3206"/>
                  <a:pt x="4759" y="3730"/>
                  <a:pt x="5203" y="5061"/>
                </a:cubicBezTo>
                <a:cubicBezTo>
                  <a:pt x="5445" y="5787"/>
                  <a:pt x="5424" y="6553"/>
                  <a:pt x="5404" y="7299"/>
                </a:cubicBezTo>
                <a:cubicBezTo>
                  <a:pt x="5364" y="8105"/>
                  <a:pt x="5243" y="8892"/>
                  <a:pt x="5041" y="9678"/>
                </a:cubicBezTo>
                <a:cubicBezTo>
                  <a:pt x="4779" y="10767"/>
                  <a:pt x="4336" y="12178"/>
                  <a:pt x="5062" y="13207"/>
                </a:cubicBezTo>
                <a:cubicBezTo>
                  <a:pt x="5445" y="13771"/>
                  <a:pt x="6110" y="14053"/>
                  <a:pt x="6695" y="14316"/>
                </a:cubicBezTo>
                <a:cubicBezTo>
                  <a:pt x="7380" y="14618"/>
                  <a:pt x="8066" y="14840"/>
                  <a:pt x="8771" y="15001"/>
                </a:cubicBezTo>
                <a:cubicBezTo>
                  <a:pt x="9578" y="15203"/>
                  <a:pt x="10445" y="15384"/>
                  <a:pt x="11191" y="15747"/>
                </a:cubicBezTo>
                <a:lnTo>
                  <a:pt x="11191" y="1411"/>
                </a:lnTo>
                <a:cubicBezTo>
                  <a:pt x="11191" y="625"/>
                  <a:pt x="10566" y="0"/>
                  <a:pt x="98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5" name="Google Shape;1245;p34"/>
          <p:cNvSpPr/>
          <p:nvPr/>
        </p:nvSpPr>
        <p:spPr>
          <a:xfrm>
            <a:off x="4620365" y="4714425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34"/>
          <p:cNvSpPr/>
          <p:nvPr/>
        </p:nvSpPr>
        <p:spPr>
          <a:xfrm flipH="1">
            <a:off x="6002960" y="13087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34"/>
          <p:cNvSpPr/>
          <p:nvPr/>
        </p:nvSpPr>
        <p:spPr>
          <a:xfrm>
            <a:off x="1866860" y="4453475"/>
            <a:ext cx="394124" cy="408625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34"/>
          <p:cNvSpPr/>
          <p:nvPr/>
        </p:nvSpPr>
        <p:spPr>
          <a:xfrm>
            <a:off x="79640" y="1618800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loo 2"/>
              <a:buChar char="●"/>
              <a:defRPr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loo 2"/>
              <a:buChar char="○"/>
              <a:defRPr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loo 2"/>
              <a:buChar char="■"/>
              <a:defRPr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loo 2"/>
              <a:buChar char="●"/>
              <a:defRPr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loo 2"/>
              <a:buChar char="○"/>
              <a:defRPr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loo 2"/>
              <a:buChar char="■"/>
              <a:defRPr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loo 2"/>
              <a:buChar char="●"/>
              <a:defRPr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loo 2"/>
              <a:buChar char="○"/>
              <a:defRPr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Baloo 2"/>
              <a:buChar char="■"/>
              <a:defRPr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  <p15:guide id="5" orient="horz" pos="1620">
          <p15:clr>
            <a:srgbClr val="E46962"/>
          </p15:clr>
        </p15:guide>
        <p15:guide id="6" pos="2880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drive.google.com/file/d/1TkgR0AazLO6MWA9XKnCDmiY8FEkfwEGr/view" TargetMode="External"/><Relationship Id="rId4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3" name="Google Shape;1253;p35"/>
          <p:cNvGrpSpPr/>
          <p:nvPr/>
        </p:nvGrpSpPr>
        <p:grpSpPr>
          <a:xfrm>
            <a:off x="2172900" y="745150"/>
            <a:ext cx="4798200" cy="3397850"/>
            <a:chOff x="2172900" y="745150"/>
            <a:chExt cx="4798200" cy="3397850"/>
          </a:xfrm>
        </p:grpSpPr>
        <p:sp>
          <p:nvSpPr>
            <p:cNvPr id="1254" name="Google Shape;1254;p35"/>
            <p:cNvSpPr/>
            <p:nvPr/>
          </p:nvSpPr>
          <p:spPr>
            <a:xfrm>
              <a:off x="2172900" y="745150"/>
              <a:ext cx="47982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35"/>
            <p:cNvSpPr/>
            <p:nvPr/>
          </p:nvSpPr>
          <p:spPr>
            <a:xfrm>
              <a:off x="2172900" y="1000500"/>
              <a:ext cx="4798200" cy="3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6" name="Google Shape;1256;p35"/>
          <p:cNvSpPr txBox="1"/>
          <p:nvPr>
            <p:ph type="ctrTitle"/>
          </p:nvPr>
        </p:nvSpPr>
        <p:spPr>
          <a:xfrm>
            <a:off x="2355975" y="1386700"/>
            <a:ext cx="4485600" cy="216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Team 3 presents Team 5 presents Spur</a:t>
            </a:r>
            <a:endParaRPr b="0" sz="4400"/>
          </a:p>
        </p:txBody>
      </p:sp>
      <p:sp>
        <p:nvSpPr>
          <p:cNvPr id="1257" name="Google Shape;1257;p35"/>
          <p:cNvSpPr txBox="1"/>
          <p:nvPr>
            <p:ph idx="1" type="subTitle"/>
          </p:nvPr>
        </p:nvSpPr>
        <p:spPr>
          <a:xfrm>
            <a:off x="2738100" y="3927225"/>
            <a:ext cx="3667800" cy="4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Simran, Hannah, Bhavya, Nils</a:t>
            </a:r>
            <a:endParaRPr/>
          </a:p>
        </p:txBody>
      </p:sp>
      <p:sp>
        <p:nvSpPr>
          <p:cNvPr id="1258" name="Google Shape;1258;p35"/>
          <p:cNvSpPr/>
          <p:nvPr/>
        </p:nvSpPr>
        <p:spPr>
          <a:xfrm rot="1041698">
            <a:off x="6614978" y="625121"/>
            <a:ext cx="265213" cy="274949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r>
              <a:rPr lang="en"/>
              <a:t>able of contents</a:t>
            </a:r>
            <a:endParaRPr/>
          </a:p>
        </p:txBody>
      </p:sp>
      <p:grpSp>
        <p:nvGrpSpPr>
          <p:cNvPr id="1264" name="Google Shape;1264;p36"/>
          <p:cNvGrpSpPr/>
          <p:nvPr/>
        </p:nvGrpSpPr>
        <p:grpSpPr>
          <a:xfrm>
            <a:off x="1328100" y="1241150"/>
            <a:ext cx="6487800" cy="3363000"/>
            <a:chOff x="1328100" y="1241150"/>
            <a:chExt cx="6487800" cy="3363000"/>
          </a:xfrm>
        </p:grpSpPr>
        <p:sp>
          <p:nvSpPr>
            <p:cNvPr id="1265" name="Google Shape;1265;p36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66" name="Google Shape;1266;p36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267" name="Google Shape;1267;p36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8" name="Google Shape;1268;p36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9" name="Google Shape;1269;p36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0" name="Google Shape;1270;p36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271" name="Google Shape;1271;p36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36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3" name="Google Shape;1273;p36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74" name="Google Shape;1274;p36"/>
          <p:cNvSpPr txBox="1"/>
          <p:nvPr>
            <p:ph idx="5" type="title"/>
          </p:nvPr>
        </p:nvSpPr>
        <p:spPr>
          <a:xfrm>
            <a:off x="2176202" y="1451083"/>
            <a:ext cx="734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275" name="Google Shape;1275;p36"/>
          <p:cNvSpPr txBox="1"/>
          <p:nvPr>
            <p:ph idx="6" type="title"/>
          </p:nvPr>
        </p:nvSpPr>
        <p:spPr>
          <a:xfrm>
            <a:off x="2176202" y="2989966"/>
            <a:ext cx="734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276" name="Google Shape;1276;p36"/>
          <p:cNvSpPr txBox="1"/>
          <p:nvPr>
            <p:ph idx="7" type="title"/>
          </p:nvPr>
        </p:nvSpPr>
        <p:spPr>
          <a:xfrm>
            <a:off x="3837277" y="1451083"/>
            <a:ext cx="734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277" name="Google Shape;1277;p36"/>
          <p:cNvSpPr txBox="1"/>
          <p:nvPr>
            <p:ph idx="8" type="title"/>
          </p:nvPr>
        </p:nvSpPr>
        <p:spPr>
          <a:xfrm>
            <a:off x="3837277" y="2989966"/>
            <a:ext cx="734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278" name="Google Shape;1278;p36"/>
          <p:cNvSpPr txBox="1"/>
          <p:nvPr>
            <p:ph idx="9" type="subTitle"/>
          </p:nvPr>
        </p:nvSpPr>
        <p:spPr>
          <a:xfrm>
            <a:off x="2069575" y="252680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Overview</a:t>
            </a:r>
            <a:endParaRPr/>
          </a:p>
        </p:txBody>
      </p:sp>
      <p:sp>
        <p:nvSpPr>
          <p:cNvPr id="1279" name="Google Shape;1279;p36"/>
          <p:cNvSpPr txBox="1"/>
          <p:nvPr>
            <p:ph idx="13" type="subTitle"/>
          </p:nvPr>
        </p:nvSpPr>
        <p:spPr>
          <a:xfrm>
            <a:off x="3837275" y="252680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</a:t>
            </a:r>
            <a:endParaRPr/>
          </a:p>
        </p:txBody>
      </p:sp>
      <p:sp>
        <p:nvSpPr>
          <p:cNvPr id="1280" name="Google Shape;1280;p36"/>
          <p:cNvSpPr txBox="1"/>
          <p:nvPr>
            <p:ph idx="14" type="subTitle"/>
          </p:nvPr>
        </p:nvSpPr>
        <p:spPr>
          <a:xfrm>
            <a:off x="2069575" y="3687825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</a:t>
            </a:r>
            <a:endParaRPr/>
          </a:p>
        </p:txBody>
      </p:sp>
      <p:sp>
        <p:nvSpPr>
          <p:cNvPr id="1281" name="Google Shape;1281;p36"/>
          <p:cNvSpPr txBox="1"/>
          <p:nvPr>
            <p:ph idx="15" type="subTitle"/>
          </p:nvPr>
        </p:nvSpPr>
        <p:spPr>
          <a:xfrm>
            <a:off x="3686000" y="3826125"/>
            <a:ext cx="2305500" cy="25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</a:t>
            </a:r>
            <a:endParaRPr/>
          </a:p>
        </p:txBody>
      </p:sp>
      <p:sp>
        <p:nvSpPr>
          <p:cNvPr id="1282" name="Google Shape;1282;p36"/>
          <p:cNvSpPr txBox="1"/>
          <p:nvPr>
            <p:ph idx="8" type="title"/>
          </p:nvPr>
        </p:nvSpPr>
        <p:spPr>
          <a:xfrm>
            <a:off x="5654377" y="2347941"/>
            <a:ext cx="734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1283" name="Google Shape;1283;p36"/>
          <p:cNvSpPr txBox="1"/>
          <p:nvPr>
            <p:ph idx="15" type="subTitle"/>
          </p:nvPr>
        </p:nvSpPr>
        <p:spPr>
          <a:xfrm>
            <a:off x="5498350" y="3437563"/>
            <a:ext cx="2305500" cy="25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Video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8" name="Google Shape;1288;p37"/>
          <p:cNvGrpSpPr/>
          <p:nvPr/>
        </p:nvGrpSpPr>
        <p:grpSpPr>
          <a:xfrm>
            <a:off x="720000" y="723800"/>
            <a:ext cx="4798200" cy="3397850"/>
            <a:chOff x="2172900" y="745150"/>
            <a:chExt cx="4798200" cy="3397850"/>
          </a:xfrm>
        </p:grpSpPr>
        <p:sp>
          <p:nvSpPr>
            <p:cNvPr id="1289" name="Google Shape;1289;p37"/>
            <p:cNvSpPr/>
            <p:nvPr/>
          </p:nvSpPr>
          <p:spPr>
            <a:xfrm>
              <a:off x="2172900" y="745150"/>
              <a:ext cx="47982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37"/>
            <p:cNvSpPr/>
            <p:nvPr/>
          </p:nvSpPr>
          <p:spPr>
            <a:xfrm>
              <a:off x="2172900" y="1000500"/>
              <a:ext cx="4798200" cy="3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1" name="Google Shape;1291;p37"/>
          <p:cNvSpPr txBox="1"/>
          <p:nvPr>
            <p:ph type="title"/>
          </p:nvPr>
        </p:nvSpPr>
        <p:spPr>
          <a:xfrm>
            <a:off x="1399350" y="2658875"/>
            <a:ext cx="3439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Overview</a:t>
            </a:r>
            <a:endParaRPr/>
          </a:p>
        </p:txBody>
      </p:sp>
      <p:sp>
        <p:nvSpPr>
          <p:cNvPr id="1292" name="Google Shape;1292;p37"/>
          <p:cNvSpPr txBox="1"/>
          <p:nvPr>
            <p:ph idx="2" type="title"/>
          </p:nvPr>
        </p:nvSpPr>
        <p:spPr>
          <a:xfrm>
            <a:off x="1522152" y="1454250"/>
            <a:ext cx="1420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7" name="Google Shape;1297;p38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298" name="Google Shape;1298;p38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99" name="Google Shape;1299;p38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300" name="Google Shape;1300;p38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38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38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3" name="Google Shape;1303;p38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304" name="Google Shape;1304;p38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5" name="Google Shape;1305;p38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6" name="Google Shape;1306;p38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07" name="Google Shape;1307;p38"/>
          <p:cNvSpPr txBox="1"/>
          <p:nvPr>
            <p:ph type="title"/>
          </p:nvPr>
        </p:nvSpPr>
        <p:spPr>
          <a:xfrm>
            <a:off x="2135525" y="2054675"/>
            <a:ext cx="4872900" cy="7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100"/>
              <a:t>Spur</a:t>
            </a:r>
            <a:endParaRPr sz="7100"/>
          </a:p>
        </p:txBody>
      </p:sp>
      <p:sp>
        <p:nvSpPr>
          <p:cNvPr id="1308" name="Google Shape;1308;p38"/>
          <p:cNvSpPr txBox="1"/>
          <p:nvPr>
            <p:ph idx="1" type="subTitle"/>
          </p:nvPr>
        </p:nvSpPr>
        <p:spPr>
          <a:xfrm>
            <a:off x="2135550" y="2776475"/>
            <a:ext cx="4872900" cy="13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Embrace Free Time (no activation energy required)</a:t>
            </a:r>
            <a:endParaRPr sz="2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3" name="Google Shape;1313;p39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314" name="Google Shape;1314;p39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15" name="Google Shape;1315;p39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316" name="Google Shape;1316;p39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39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8" name="Google Shape;1318;p39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19" name="Google Shape;1319;p39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320" name="Google Shape;1320;p39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1" name="Google Shape;1321;p39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2" name="Google Shape;1322;p39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23" name="Google Shape;1323;p39"/>
          <p:cNvSpPr txBox="1"/>
          <p:nvPr>
            <p:ph type="title"/>
          </p:nvPr>
        </p:nvSpPr>
        <p:spPr>
          <a:xfrm>
            <a:off x="2117550" y="1054788"/>
            <a:ext cx="49089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Spur?</a:t>
            </a:r>
            <a:endParaRPr/>
          </a:p>
        </p:txBody>
      </p:sp>
      <p:sp>
        <p:nvSpPr>
          <p:cNvPr id="1324" name="Google Shape;1324;p39"/>
          <p:cNvSpPr txBox="1"/>
          <p:nvPr>
            <p:ph idx="1" type="subTitle"/>
          </p:nvPr>
        </p:nvSpPr>
        <p:spPr>
          <a:xfrm>
            <a:off x="2117550" y="1790413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For the person who wants to do something but doesn’t want to put in the effort to do it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Tackles the difficulty of finding and planning things to do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Connects users to each other through activities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Offers an alternative to “wasting time”</a:t>
            </a:r>
            <a:endParaRPr/>
          </a:p>
        </p:txBody>
      </p:sp>
      <p:sp>
        <p:nvSpPr>
          <p:cNvPr id="1325" name="Google Shape;1325;p39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39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" name="Google Shape;1331;p40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332" name="Google Shape;1332;p40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33" name="Google Shape;1333;p40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334" name="Google Shape;1334;p40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5" name="Google Shape;1335;p40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6" name="Google Shape;1336;p40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7" name="Google Shape;1337;p40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338" name="Google Shape;1338;p40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9" name="Google Shape;1339;p40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0" name="Google Shape;1340;p40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41" name="Google Shape;1341;p40"/>
          <p:cNvSpPr txBox="1"/>
          <p:nvPr>
            <p:ph type="title"/>
          </p:nvPr>
        </p:nvSpPr>
        <p:spPr>
          <a:xfrm>
            <a:off x="2117550" y="1054788"/>
            <a:ext cx="49089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Solution</a:t>
            </a:r>
            <a:endParaRPr/>
          </a:p>
        </p:txBody>
      </p:sp>
      <p:sp>
        <p:nvSpPr>
          <p:cNvPr id="1342" name="Google Shape;1342;p40"/>
          <p:cNvSpPr txBox="1"/>
          <p:nvPr>
            <p:ph idx="1" type="subTitle"/>
          </p:nvPr>
        </p:nvSpPr>
        <p:spPr>
          <a:xfrm>
            <a:off x="2117550" y="1790413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Swipe left or right on suggested activities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Get all the  information you need on the details of activities (Location, how often it occurs, any fees, websites/important links)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Also see which of your friends are also interested in these activities </a:t>
            </a:r>
            <a:endParaRPr/>
          </a:p>
        </p:txBody>
      </p:sp>
      <p:sp>
        <p:nvSpPr>
          <p:cNvPr id="1343" name="Google Shape;1343;p40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4" name="Google Shape;1344;p40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9" name="Google Shape;1349;p41"/>
          <p:cNvGrpSpPr/>
          <p:nvPr/>
        </p:nvGrpSpPr>
        <p:grpSpPr>
          <a:xfrm>
            <a:off x="1666421" y="745150"/>
            <a:ext cx="5811100" cy="3397850"/>
            <a:chOff x="2172900" y="745150"/>
            <a:chExt cx="4798200" cy="3397850"/>
          </a:xfrm>
        </p:grpSpPr>
        <p:sp>
          <p:nvSpPr>
            <p:cNvPr id="1350" name="Google Shape;1350;p41"/>
            <p:cNvSpPr/>
            <p:nvPr/>
          </p:nvSpPr>
          <p:spPr>
            <a:xfrm>
              <a:off x="2172900" y="745150"/>
              <a:ext cx="47982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41"/>
            <p:cNvSpPr/>
            <p:nvPr/>
          </p:nvSpPr>
          <p:spPr>
            <a:xfrm>
              <a:off x="2172900" y="1000500"/>
              <a:ext cx="4798200" cy="3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2" name="Google Shape;1352;p41"/>
          <p:cNvSpPr txBox="1"/>
          <p:nvPr>
            <p:ph type="title"/>
          </p:nvPr>
        </p:nvSpPr>
        <p:spPr>
          <a:xfrm>
            <a:off x="3915975" y="1889525"/>
            <a:ext cx="356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</a:t>
            </a:r>
            <a:endParaRPr/>
          </a:p>
        </p:txBody>
      </p:sp>
      <p:sp>
        <p:nvSpPr>
          <p:cNvPr id="1353" name="Google Shape;1353;p41"/>
          <p:cNvSpPr txBox="1"/>
          <p:nvPr>
            <p:ph idx="2" type="title"/>
          </p:nvPr>
        </p:nvSpPr>
        <p:spPr>
          <a:xfrm>
            <a:off x="2241177" y="2150838"/>
            <a:ext cx="1420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8" name="Google Shape;1358;p42"/>
          <p:cNvGrpSpPr/>
          <p:nvPr/>
        </p:nvGrpSpPr>
        <p:grpSpPr>
          <a:xfrm>
            <a:off x="4912850" y="1370983"/>
            <a:ext cx="3688800" cy="3238840"/>
            <a:chOff x="4742100" y="1904573"/>
            <a:chExt cx="3688800" cy="2012202"/>
          </a:xfrm>
        </p:grpSpPr>
        <p:sp>
          <p:nvSpPr>
            <p:cNvPr id="1359" name="Google Shape;1359;p42"/>
            <p:cNvSpPr/>
            <p:nvPr/>
          </p:nvSpPr>
          <p:spPr>
            <a:xfrm>
              <a:off x="4742100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42"/>
            <p:cNvSpPr/>
            <p:nvPr/>
          </p:nvSpPr>
          <p:spPr>
            <a:xfrm>
              <a:off x="4742100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1" name="Google Shape;1361;p42"/>
          <p:cNvGrpSpPr/>
          <p:nvPr/>
        </p:nvGrpSpPr>
        <p:grpSpPr>
          <a:xfrm>
            <a:off x="726775" y="1370963"/>
            <a:ext cx="3688800" cy="3147084"/>
            <a:chOff x="726775" y="1904573"/>
            <a:chExt cx="3688800" cy="2012202"/>
          </a:xfrm>
        </p:grpSpPr>
        <p:sp>
          <p:nvSpPr>
            <p:cNvPr id="1362" name="Google Shape;1362;p42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42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4" name="Google Shape;1364;p42"/>
          <p:cNvSpPr txBox="1"/>
          <p:nvPr>
            <p:ph type="title"/>
          </p:nvPr>
        </p:nvSpPr>
        <p:spPr>
          <a:xfrm>
            <a:off x="720000" y="1996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Eventbrite </a:t>
            </a:r>
            <a:endParaRPr/>
          </a:p>
        </p:txBody>
      </p:sp>
      <p:sp>
        <p:nvSpPr>
          <p:cNvPr id="1365" name="Google Shape;1365;p42"/>
          <p:cNvSpPr txBox="1"/>
          <p:nvPr>
            <p:ph idx="1" type="subTitle"/>
          </p:nvPr>
        </p:nvSpPr>
        <p:spPr>
          <a:xfrm>
            <a:off x="5166975" y="2246000"/>
            <a:ext cx="3308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Requires user to know what type of event they want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Not socially connected to other users/prior friends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Ticket-based or pre-scheduled event based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42"/>
          <p:cNvSpPr txBox="1"/>
          <p:nvPr>
            <p:ph idx="2" type="subTitle"/>
          </p:nvPr>
        </p:nvSpPr>
        <p:spPr>
          <a:xfrm>
            <a:off x="930525" y="2246000"/>
            <a:ext cx="3212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Provides categories of events and activities that you can sort by 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Sorted by  closeness (date and location)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Can follow/keep up with organizations that host events you like </a:t>
            </a:r>
            <a:endParaRPr sz="1500"/>
          </a:p>
        </p:txBody>
      </p:sp>
      <p:sp>
        <p:nvSpPr>
          <p:cNvPr id="1367" name="Google Shape;1367;p42"/>
          <p:cNvSpPr txBox="1"/>
          <p:nvPr>
            <p:ph idx="3" type="subTitle"/>
          </p:nvPr>
        </p:nvSpPr>
        <p:spPr>
          <a:xfrm>
            <a:off x="1465825" y="1816300"/>
            <a:ext cx="22107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Works</a:t>
            </a:r>
            <a:endParaRPr/>
          </a:p>
        </p:txBody>
      </p:sp>
      <p:sp>
        <p:nvSpPr>
          <p:cNvPr id="1368" name="Google Shape;1368;p42"/>
          <p:cNvSpPr txBox="1"/>
          <p:nvPr>
            <p:ph idx="4" type="subTitle"/>
          </p:nvPr>
        </p:nvSpPr>
        <p:spPr>
          <a:xfrm>
            <a:off x="5446724" y="1816300"/>
            <a:ext cx="27486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Doesn’t</a:t>
            </a:r>
            <a:endParaRPr/>
          </a:p>
        </p:txBody>
      </p:sp>
      <p:sp>
        <p:nvSpPr>
          <p:cNvPr id="1369" name="Google Shape;1369;p42"/>
          <p:cNvSpPr txBox="1"/>
          <p:nvPr>
            <p:ph type="title"/>
          </p:nvPr>
        </p:nvSpPr>
        <p:spPr>
          <a:xfrm>
            <a:off x="720000" y="708250"/>
            <a:ext cx="7704000" cy="3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600"/>
              <a:t>Eventbrite is a global online marketplace for live experiences that enables its users to search for, find, and create events.</a:t>
            </a:r>
            <a:endParaRPr b="0"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Google Shape;1374;p43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375" name="Google Shape;1375;p43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76" name="Google Shape;1376;p43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377" name="Google Shape;1377;p43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43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9" name="Google Shape;1379;p43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80" name="Google Shape;1380;p43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381" name="Google Shape;1381;p43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43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3" name="Google Shape;1383;p43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84" name="Google Shape;1384;p43"/>
          <p:cNvSpPr txBox="1"/>
          <p:nvPr>
            <p:ph type="title"/>
          </p:nvPr>
        </p:nvSpPr>
        <p:spPr>
          <a:xfrm>
            <a:off x="1645500" y="1054800"/>
            <a:ext cx="56985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Eventbrite Takeaways</a:t>
            </a:r>
            <a:endParaRPr/>
          </a:p>
        </p:txBody>
      </p:sp>
      <p:sp>
        <p:nvSpPr>
          <p:cNvPr id="1385" name="Google Shape;1385;p43"/>
          <p:cNvSpPr txBox="1"/>
          <p:nvPr>
            <p:ph idx="1" type="subTitle"/>
          </p:nvPr>
        </p:nvSpPr>
        <p:spPr>
          <a:xfrm>
            <a:off x="2117550" y="1790413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Eventbrite requires more activation energy from the user,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Take inspiration from connection to local communities through area-specific events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Focus more on strengthening connections with people the user already knows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Making the searching process more fun and effortless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43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43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" name="Google Shape;1392;p44"/>
          <p:cNvGrpSpPr/>
          <p:nvPr/>
        </p:nvGrpSpPr>
        <p:grpSpPr>
          <a:xfrm>
            <a:off x="4912850" y="1370983"/>
            <a:ext cx="3688800" cy="3238840"/>
            <a:chOff x="4742100" y="1904573"/>
            <a:chExt cx="3688800" cy="2012202"/>
          </a:xfrm>
        </p:grpSpPr>
        <p:sp>
          <p:nvSpPr>
            <p:cNvPr id="1393" name="Google Shape;1393;p44"/>
            <p:cNvSpPr/>
            <p:nvPr/>
          </p:nvSpPr>
          <p:spPr>
            <a:xfrm>
              <a:off x="4742100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44"/>
            <p:cNvSpPr/>
            <p:nvPr/>
          </p:nvSpPr>
          <p:spPr>
            <a:xfrm>
              <a:off x="4742100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5" name="Google Shape;1395;p44"/>
          <p:cNvGrpSpPr/>
          <p:nvPr/>
        </p:nvGrpSpPr>
        <p:grpSpPr>
          <a:xfrm>
            <a:off x="726775" y="1370963"/>
            <a:ext cx="3688800" cy="3147084"/>
            <a:chOff x="726775" y="1904573"/>
            <a:chExt cx="3688800" cy="2012202"/>
          </a:xfrm>
        </p:grpSpPr>
        <p:sp>
          <p:nvSpPr>
            <p:cNvPr id="1396" name="Google Shape;1396;p44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44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8" name="Google Shape;1398;p44"/>
          <p:cNvSpPr txBox="1"/>
          <p:nvPr>
            <p:ph type="title"/>
          </p:nvPr>
        </p:nvSpPr>
        <p:spPr>
          <a:xfrm>
            <a:off x="719975" y="1996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Merrier </a:t>
            </a:r>
            <a:endParaRPr/>
          </a:p>
        </p:txBody>
      </p:sp>
      <p:sp>
        <p:nvSpPr>
          <p:cNvPr id="1399" name="Google Shape;1399;p44"/>
          <p:cNvSpPr txBox="1"/>
          <p:nvPr>
            <p:ph idx="1" type="subTitle"/>
          </p:nvPr>
        </p:nvSpPr>
        <p:spPr>
          <a:xfrm>
            <a:off x="5166975" y="2246000"/>
            <a:ext cx="3308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Events must be posted by users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Events must be manually searched and found by users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Variety of </a:t>
            </a:r>
            <a:r>
              <a:rPr lang="en" sz="1500"/>
              <a:t>activities</a:t>
            </a:r>
            <a:r>
              <a:rPr lang="en" sz="1500"/>
              <a:t> depends on nearby user base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All in-person/social based activities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0" name="Google Shape;1400;p44"/>
          <p:cNvSpPr txBox="1"/>
          <p:nvPr>
            <p:ph idx="2" type="subTitle"/>
          </p:nvPr>
        </p:nvSpPr>
        <p:spPr>
          <a:xfrm>
            <a:off x="930525" y="2246000"/>
            <a:ext cx="3212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Shows events by proximity 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Can see what other users are going to events 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Other users can invite you to events</a:t>
            </a:r>
            <a:endParaRPr sz="1500"/>
          </a:p>
        </p:txBody>
      </p:sp>
      <p:sp>
        <p:nvSpPr>
          <p:cNvPr id="1401" name="Google Shape;1401;p44"/>
          <p:cNvSpPr txBox="1"/>
          <p:nvPr>
            <p:ph idx="3" type="subTitle"/>
          </p:nvPr>
        </p:nvSpPr>
        <p:spPr>
          <a:xfrm>
            <a:off x="1465825" y="1816300"/>
            <a:ext cx="22107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Works</a:t>
            </a:r>
            <a:endParaRPr/>
          </a:p>
        </p:txBody>
      </p:sp>
      <p:sp>
        <p:nvSpPr>
          <p:cNvPr id="1402" name="Google Shape;1402;p44"/>
          <p:cNvSpPr txBox="1"/>
          <p:nvPr>
            <p:ph idx="4" type="subTitle"/>
          </p:nvPr>
        </p:nvSpPr>
        <p:spPr>
          <a:xfrm>
            <a:off x="5446724" y="1816300"/>
            <a:ext cx="27486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Doesn’t</a:t>
            </a:r>
            <a:endParaRPr/>
          </a:p>
        </p:txBody>
      </p:sp>
      <p:sp>
        <p:nvSpPr>
          <p:cNvPr id="1403" name="Google Shape;1403;p44"/>
          <p:cNvSpPr txBox="1"/>
          <p:nvPr>
            <p:ph type="title"/>
          </p:nvPr>
        </p:nvSpPr>
        <p:spPr>
          <a:xfrm>
            <a:off x="771075" y="7723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600"/>
              <a:t>A past CS147 Project addressing mental health struggles with a platform to connect with others to chat or do activities</a:t>
            </a:r>
            <a:endParaRPr b="0"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8" name="Google Shape;1408;p45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409" name="Google Shape;1409;p45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10" name="Google Shape;1410;p45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411" name="Google Shape;1411;p45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2" name="Google Shape;1412;p45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45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14" name="Google Shape;1414;p45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415" name="Google Shape;1415;p45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45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45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18" name="Google Shape;1418;p45"/>
          <p:cNvSpPr txBox="1"/>
          <p:nvPr>
            <p:ph type="title"/>
          </p:nvPr>
        </p:nvSpPr>
        <p:spPr>
          <a:xfrm>
            <a:off x="1645500" y="1054800"/>
            <a:ext cx="56985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Merrier Takeaways</a:t>
            </a:r>
            <a:endParaRPr/>
          </a:p>
        </p:txBody>
      </p:sp>
      <p:sp>
        <p:nvSpPr>
          <p:cNvPr id="1419" name="Google Shape;1419;p45"/>
          <p:cNvSpPr txBox="1"/>
          <p:nvPr>
            <p:ph idx="1" type="subTitle"/>
          </p:nvPr>
        </p:nvSpPr>
        <p:spPr>
          <a:xfrm>
            <a:off x="2117550" y="1790413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Merrier provides a base for social connection to other users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Can incorporate social principles through user invitations and info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We want to focus more on the activity and providing experiences, while the social aspect is more of a secondary task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Providing a variety of activities, including social and individual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0" name="Google Shape;1420;p45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45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6" name="Google Shape;1426;p46"/>
          <p:cNvGrpSpPr/>
          <p:nvPr/>
        </p:nvGrpSpPr>
        <p:grpSpPr>
          <a:xfrm>
            <a:off x="4912850" y="1370983"/>
            <a:ext cx="3688800" cy="3238840"/>
            <a:chOff x="4742100" y="1904573"/>
            <a:chExt cx="3688800" cy="2012202"/>
          </a:xfrm>
        </p:grpSpPr>
        <p:sp>
          <p:nvSpPr>
            <p:cNvPr id="1427" name="Google Shape;1427;p46"/>
            <p:cNvSpPr/>
            <p:nvPr/>
          </p:nvSpPr>
          <p:spPr>
            <a:xfrm>
              <a:off x="4742100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46"/>
            <p:cNvSpPr/>
            <p:nvPr/>
          </p:nvSpPr>
          <p:spPr>
            <a:xfrm>
              <a:off x="4742100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9" name="Google Shape;1429;p46"/>
          <p:cNvGrpSpPr/>
          <p:nvPr/>
        </p:nvGrpSpPr>
        <p:grpSpPr>
          <a:xfrm>
            <a:off x="726775" y="1370963"/>
            <a:ext cx="3688800" cy="3147084"/>
            <a:chOff x="726775" y="1904573"/>
            <a:chExt cx="3688800" cy="2012202"/>
          </a:xfrm>
        </p:grpSpPr>
        <p:sp>
          <p:nvSpPr>
            <p:cNvPr id="1430" name="Google Shape;1430;p46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46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2" name="Google Shape;1432;p46"/>
          <p:cNvSpPr txBox="1"/>
          <p:nvPr>
            <p:ph type="title"/>
          </p:nvPr>
        </p:nvSpPr>
        <p:spPr>
          <a:xfrm>
            <a:off x="720000" y="4343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Meetup </a:t>
            </a:r>
            <a:endParaRPr/>
          </a:p>
        </p:txBody>
      </p:sp>
      <p:sp>
        <p:nvSpPr>
          <p:cNvPr id="1433" name="Google Shape;1433;p46"/>
          <p:cNvSpPr txBox="1"/>
          <p:nvPr>
            <p:ph idx="1" type="subTitle"/>
          </p:nvPr>
        </p:nvSpPr>
        <p:spPr>
          <a:xfrm>
            <a:off x="917125" y="2256675"/>
            <a:ext cx="3308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300"/>
              <a:t>W</a:t>
            </a:r>
            <a:r>
              <a:rPr lang="en" sz="1300"/>
              <a:t>ide variety of events: tarot card readings, networking</a:t>
            </a:r>
            <a:endParaRPr sz="13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300"/>
              <a:t>meeting based on shared interests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46"/>
          <p:cNvSpPr txBox="1"/>
          <p:nvPr>
            <p:ph idx="2" type="subTitle"/>
          </p:nvPr>
        </p:nvSpPr>
        <p:spPr>
          <a:xfrm>
            <a:off x="5151200" y="2329000"/>
            <a:ext cx="32121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Google suggested: "Why does no one use meetup?"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Answers: The quality of events is low.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Because it's free, people say they are going but don't go.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Some people are just awkward/uncomfortable. In their words: "I feel like I don't fit in… I feel like I am going to die alone"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35" name="Google Shape;1435;p46"/>
          <p:cNvSpPr txBox="1"/>
          <p:nvPr>
            <p:ph idx="3" type="subTitle"/>
          </p:nvPr>
        </p:nvSpPr>
        <p:spPr>
          <a:xfrm>
            <a:off x="1431225" y="1816300"/>
            <a:ext cx="22107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Works</a:t>
            </a:r>
            <a:endParaRPr/>
          </a:p>
        </p:txBody>
      </p:sp>
      <p:sp>
        <p:nvSpPr>
          <p:cNvPr id="1436" name="Google Shape;1436;p46"/>
          <p:cNvSpPr txBox="1"/>
          <p:nvPr>
            <p:ph idx="4" type="subTitle"/>
          </p:nvPr>
        </p:nvSpPr>
        <p:spPr>
          <a:xfrm>
            <a:off x="5446724" y="1816300"/>
            <a:ext cx="27486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Doesn’t</a:t>
            </a:r>
            <a:endParaRPr/>
          </a:p>
        </p:txBody>
      </p:sp>
      <p:sp>
        <p:nvSpPr>
          <p:cNvPr id="1437" name="Google Shape;1437;p46"/>
          <p:cNvSpPr txBox="1"/>
          <p:nvPr>
            <p:ph type="title"/>
          </p:nvPr>
        </p:nvSpPr>
        <p:spPr>
          <a:xfrm>
            <a:off x="771075" y="7723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600"/>
              <a:t>The people platform—Where interests become friendships</a:t>
            </a:r>
            <a:endParaRPr b="0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2" name="Google Shape;1442;p47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443" name="Google Shape;1443;p47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44" name="Google Shape;1444;p47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445" name="Google Shape;1445;p47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47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7" name="Google Shape;1447;p47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48" name="Google Shape;1448;p47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449" name="Google Shape;1449;p47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0" name="Google Shape;1450;p47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1" name="Google Shape;1451;p47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52" name="Google Shape;1452;p47"/>
          <p:cNvSpPr txBox="1"/>
          <p:nvPr>
            <p:ph type="title"/>
          </p:nvPr>
        </p:nvSpPr>
        <p:spPr>
          <a:xfrm>
            <a:off x="1645500" y="1054800"/>
            <a:ext cx="56985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Meetup</a:t>
            </a:r>
            <a:r>
              <a:rPr lang="en"/>
              <a:t> Takeaways</a:t>
            </a:r>
            <a:endParaRPr/>
          </a:p>
        </p:txBody>
      </p:sp>
      <p:sp>
        <p:nvSpPr>
          <p:cNvPr id="1453" name="Google Shape;1453;p47"/>
          <p:cNvSpPr txBox="1"/>
          <p:nvPr>
            <p:ph idx="1" type="subTitle"/>
          </p:nvPr>
        </p:nvSpPr>
        <p:spPr>
          <a:xfrm>
            <a:off x="1585550" y="1790400"/>
            <a:ext cx="55146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We can take inspiration from the wide variety and scope of activities meetup offers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Meetup shows that the quality of the people will be ascribed to the quality of the app.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Importance of actually getting people to these events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We want to focus on smaller activities, more in the moment, less planning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Plan to include spontaneous,individual activities too</a:t>
            </a:r>
            <a:endParaRPr/>
          </a:p>
        </p:txBody>
      </p:sp>
      <p:sp>
        <p:nvSpPr>
          <p:cNvPr id="1454" name="Google Shape;1454;p47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5" name="Google Shape;1455;p47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0" name="Google Shape;1460;p48"/>
          <p:cNvGrpSpPr/>
          <p:nvPr/>
        </p:nvGrpSpPr>
        <p:grpSpPr>
          <a:xfrm>
            <a:off x="4912850" y="1370983"/>
            <a:ext cx="3688800" cy="3238840"/>
            <a:chOff x="4742100" y="1904573"/>
            <a:chExt cx="3688800" cy="2012202"/>
          </a:xfrm>
        </p:grpSpPr>
        <p:sp>
          <p:nvSpPr>
            <p:cNvPr id="1461" name="Google Shape;1461;p48"/>
            <p:cNvSpPr/>
            <p:nvPr/>
          </p:nvSpPr>
          <p:spPr>
            <a:xfrm>
              <a:off x="4742100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48"/>
            <p:cNvSpPr/>
            <p:nvPr/>
          </p:nvSpPr>
          <p:spPr>
            <a:xfrm>
              <a:off x="4742100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3" name="Google Shape;1463;p48"/>
          <p:cNvGrpSpPr/>
          <p:nvPr/>
        </p:nvGrpSpPr>
        <p:grpSpPr>
          <a:xfrm>
            <a:off x="726775" y="1370963"/>
            <a:ext cx="3688800" cy="3147084"/>
            <a:chOff x="726775" y="1904573"/>
            <a:chExt cx="3688800" cy="2012202"/>
          </a:xfrm>
        </p:grpSpPr>
        <p:sp>
          <p:nvSpPr>
            <p:cNvPr id="1464" name="Google Shape;1464;p48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48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6" name="Google Shape;1466;p48"/>
          <p:cNvSpPr txBox="1"/>
          <p:nvPr>
            <p:ph type="title"/>
          </p:nvPr>
        </p:nvSpPr>
        <p:spPr>
          <a:xfrm>
            <a:off x="719975" y="1996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Refresh</a:t>
            </a:r>
            <a:endParaRPr/>
          </a:p>
        </p:txBody>
      </p:sp>
      <p:sp>
        <p:nvSpPr>
          <p:cNvPr id="1467" name="Google Shape;1467;p48"/>
          <p:cNvSpPr txBox="1"/>
          <p:nvPr>
            <p:ph idx="1" type="subTitle"/>
          </p:nvPr>
        </p:nvSpPr>
        <p:spPr>
          <a:xfrm>
            <a:off x="5166975" y="2246000"/>
            <a:ext cx="3308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500"/>
              <a:t>T</a:t>
            </a:r>
            <a:r>
              <a:rPr lang="en" sz="1500"/>
              <a:t>he phrasing of "do something" was vague and unintuitive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Suggested tasks are all productivity based </a:t>
            </a:r>
            <a:endParaRPr sz="1500"/>
          </a:p>
        </p:txBody>
      </p:sp>
      <p:sp>
        <p:nvSpPr>
          <p:cNvPr id="1468" name="Google Shape;1468;p48"/>
          <p:cNvSpPr txBox="1"/>
          <p:nvPr>
            <p:ph idx="2" type="subTitle"/>
          </p:nvPr>
        </p:nvSpPr>
        <p:spPr>
          <a:xfrm>
            <a:off x="930525" y="2246000"/>
            <a:ext cx="3212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Fun UI where it shows potential productive tasks as shapes on the screen 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App actively interrupts mindless scrolling time via reminders</a:t>
            </a:r>
            <a:endParaRPr sz="1500"/>
          </a:p>
        </p:txBody>
      </p:sp>
      <p:sp>
        <p:nvSpPr>
          <p:cNvPr id="1469" name="Google Shape;1469;p48"/>
          <p:cNvSpPr txBox="1"/>
          <p:nvPr>
            <p:ph idx="3" type="subTitle"/>
          </p:nvPr>
        </p:nvSpPr>
        <p:spPr>
          <a:xfrm>
            <a:off x="1465825" y="1816300"/>
            <a:ext cx="22107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Works</a:t>
            </a:r>
            <a:endParaRPr/>
          </a:p>
        </p:txBody>
      </p:sp>
      <p:sp>
        <p:nvSpPr>
          <p:cNvPr id="1470" name="Google Shape;1470;p48"/>
          <p:cNvSpPr txBox="1"/>
          <p:nvPr>
            <p:ph idx="4" type="subTitle"/>
          </p:nvPr>
        </p:nvSpPr>
        <p:spPr>
          <a:xfrm>
            <a:off x="5446724" y="1816300"/>
            <a:ext cx="27486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Doesn’t</a:t>
            </a:r>
            <a:endParaRPr/>
          </a:p>
        </p:txBody>
      </p:sp>
      <p:sp>
        <p:nvSpPr>
          <p:cNvPr id="1471" name="Google Shape;1471;p48"/>
          <p:cNvSpPr txBox="1"/>
          <p:nvPr>
            <p:ph type="title"/>
          </p:nvPr>
        </p:nvSpPr>
        <p:spPr>
          <a:xfrm>
            <a:off x="771075" y="7723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600"/>
              <a:t>A past CS147 Project that aimed to replace mindlessly scrolling with productive tasks </a:t>
            </a:r>
            <a:endParaRPr b="0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oogle Shape;1476;p49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477" name="Google Shape;1477;p49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78" name="Google Shape;1478;p49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479" name="Google Shape;1479;p49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0" name="Google Shape;1480;p49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1" name="Google Shape;1481;p49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2" name="Google Shape;1482;p49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483" name="Google Shape;1483;p49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4" name="Google Shape;1484;p49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49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86" name="Google Shape;1486;p49"/>
          <p:cNvSpPr txBox="1"/>
          <p:nvPr>
            <p:ph type="title"/>
          </p:nvPr>
        </p:nvSpPr>
        <p:spPr>
          <a:xfrm>
            <a:off x="1645500" y="1054800"/>
            <a:ext cx="56985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Refresh</a:t>
            </a:r>
            <a:r>
              <a:rPr lang="en"/>
              <a:t> Takeaways</a:t>
            </a:r>
            <a:endParaRPr/>
          </a:p>
        </p:txBody>
      </p:sp>
      <p:sp>
        <p:nvSpPr>
          <p:cNvPr id="1487" name="Google Shape;1487;p49"/>
          <p:cNvSpPr txBox="1"/>
          <p:nvPr>
            <p:ph idx="1" type="subTitle"/>
          </p:nvPr>
        </p:nvSpPr>
        <p:spPr>
          <a:xfrm>
            <a:off x="2117550" y="1790413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Learn that a</a:t>
            </a:r>
            <a:r>
              <a:rPr lang="en"/>
              <a:t>ctively interrupting mindless scrolling is only appreciated by users sometimes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Take inspiration from success in redirecting users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“Productive alternatives to mindless scrolling have to be immediately gratifying"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We want to focus more on fun/non-productive activities other than scrolling on your phone, avoid the western obsession with productivity </a:t>
            </a:r>
            <a:endParaRPr/>
          </a:p>
        </p:txBody>
      </p:sp>
      <p:sp>
        <p:nvSpPr>
          <p:cNvPr id="1488" name="Google Shape;1488;p49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9" name="Google Shape;1489;p49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4" name="Google Shape;1494;p50"/>
          <p:cNvGrpSpPr/>
          <p:nvPr/>
        </p:nvGrpSpPr>
        <p:grpSpPr>
          <a:xfrm>
            <a:off x="4912850" y="1370983"/>
            <a:ext cx="3688800" cy="3238840"/>
            <a:chOff x="4742100" y="1904573"/>
            <a:chExt cx="3688800" cy="2012202"/>
          </a:xfrm>
        </p:grpSpPr>
        <p:sp>
          <p:nvSpPr>
            <p:cNvPr id="1495" name="Google Shape;1495;p50"/>
            <p:cNvSpPr/>
            <p:nvPr/>
          </p:nvSpPr>
          <p:spPr>
            <a:xfrm>
              <a:off x="4742100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50"/>
            <p:cNvSpPr/>
            <p:nvPr/>
          </p:nvSpPr>
          <p:spPr>
            <a:xfrm>
              <a:off x="4742100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7" name="Google Shape;1497;p50"/>
          <p:cNvGrpSpPr/>
          <p:nvPr/>
        </p:nvGrpSpPr>
        <p:grpSpPr>
          <a:xfrm>
            <a:off x="726775" y="1370963"/>
            <a:ext cx="3688800" cy="3147084"/>
            <a:chOff x="726775" y="1904573"/>
            <a:chExt cx="3688800" cy="2012202"/>
          </a:xfrm>
        </p:grpSpPr>
        <p:sp>
          <p:nvSpPr>
            <p:cNvPr id="1498" name="Google Shape;1498;p50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50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0" name="Google Shape;1500;p50"/>
          <p:cNvSpPr txBox="1"/>
          <p:nvPr>
            <p:ph type="title"/>
          </p:nvPr>
        </p:nvSpPr>
        <p:spPr>
          <a:xfrm>
            <a:off x="719975" y="1996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CitySocializer</a:t>
            </a:r>
            <a:endParaRPr/>
          </a:p>
        </p:txBody>
      </p:sp>
      <p:sp>
        <p:nvSpPr>
          <p:cNvPr id="1501" name="Google Shape;1501;p50"/>
          <p:cNvSpPr txBox="1"/>
          <p:nvPr>
            <p:ph idx="1" type="subTitle"/>
          </p:nvPr>
        </p:nvSpPr>
        <p:spPr>
          <a:xfrm>
            <a:off x="5166975" y="2246000"/>
            <a:ext cx="3308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The pandemic forced them to pivot from their "online do offline" model to a virtual events discovery platform and eventually shut down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Main motivation is social connection </a:t>
            </a:r>
            <a:endParaRPr sz="1500"/>
          </a:p>
        </p:txBody>
      </p:sp>
      <p:sp>
        <p:nvSpPr>
          <p:cNvPr id="1502" name="Google Shape;1502;p50"/>
          <p:cNvSpPr txBox="1"/>
          <p:nvPr>
            <p:ph idx="2" type="subTitle"/>
          </p:nvPr>
        </p:nvSpPr>
        <p:spPr>
          <a:xfrm>
            <a:off x="930525" y="2246000"/>
            <a:ext cx="3212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Uses common interests and local events to help people make new friends offline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Target members are described as recent graduates, recently relocated individuals, empty nesters or newly single </a:t>
            </a:r>
            <a:endParaRPr sz="1500"/>
          </a:p>
        </p:txBody>
      </p:sp>
      <p:sp>
        <p:nvSpPr>
          <p:cNvPr id="1503" name="Google Shape;1503;p50"/>
          <p:cNvSpPr txBox="1"/>
          <p:nvPr>
            <p:ph idx="3" type="subTitle"/>
          </p:nvPr>
        </p:nvSpPr>
        <p:spPr>
          <a:xfrm>
            <a:off x="1465825" y="1816300"/>
            <a:ext cx="22107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Works</a:t>
            </a:r>
            <a:endParaRPr/>
          </a:p>
        </p:txBody>
      </p:sp>
      <p:sp>
        <p:nvSpPr>
          <p:cNvPr id="1504" name="Google Shape;1504;p50"/>
          <p:cNvSpPr txBox="1"/>
          <p:nvPr>
            <p:ph idx="4" type="subTitle"/>
          </p:nvPr>
        </p:nvSpPr>
        <p:spPr>
          <a:xfrm>
            <a:off x="5446724" y="1816300"/>
            <a:ext cx="27486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Doesn’t</a:t>
            </a:r>
            <a:endParaRPr/>
          </a:p>
        </p:txBody>
      </p:sp>
      <p:sp>
        <p:nvSpPr>
          <p:cNvPr id="1505" name="Google Shape;1505;p50"/>
          <p:cNvSpPr txBox="1"/>
          <p:nvPr>
            <p:ph type="title"/>
          </p:nvPr>
        </p:nvSpPr>
        <p:spPr>
          <a:xfrm>
            <a:off x="771075" y="7723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600"/>
              <a:t>Former subscription-based social networking website based in London</a:t>
            </a:r>
            <a:endParaRPr b="0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0" name="Google Shape;1510;p51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511" name="Google Shape;1511;p51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12" name="Google Shape;1512;p51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513" name="Google Shape;1513;p51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51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51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16" name="Google Shape;1516;p51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517" name="Google Shape;1517;p51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8" name="Google Shape;1518;p51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9" name="Google Shape;1519;p51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20" name="Google Shape;1520;p51"/>
          <p:cNvSpPr txBox="1"/>
          <p:nvPr>
            <p:ph type="title"/>
          </p:nvPr>
        </p:nvSpPr>
        <p:spPr>
          <a:xfrm>
            <a:off x="1645500" y="1054800"/>
            <a:ext cx="56985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Refresh Takeaways</a:t>
            </a:r>
            <a:endParaRPr/>
          </a:p>
        </p:txBody>
      </p:sp>
      <p:sp>
        <p:nvSpPr>
          <p:cNvPr id="1521" name="Google Shape;1521;p51"/>
          <p:cNvSpPr txBox="1"/>
          <p:nvPr>
            <p:ph idx="1" type="subTitle"/>
          </p:nvPr>
        </p:nvSpPr>
        <p:spPr>
          <a:xfrm>
            <a:off x="2117550" y="1790413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Take inspiration to think of how</a:t>
            </a:r>
            <a:r>
              <a:rPr lang="en"/>
              <a:t> newly relocated people who do not have local connections can still derive value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We want to focus on spending time more satisfactorily by leveraging pre-existing relationships rather than building new relationships from scratch</a:t>
            </a:r>
            <a:endParaRPr/>
          </a:p>
        </p:txBody>
      </p:sp>
      <p:sp>
        <p:nvSpPr>
          <p:cNvPr id="1522" name="Google Shape;1522;p51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3" name="Google Shape;1523;p51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8" name="Google Shape;1528;p52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529" name="Google Shape;1529;p52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30" name="Google Shape;1530;p52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531" name="Google Shape;1531;p52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2" name="Google Shape;1532;p52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3" name="Google Shape;1533;p52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34" name="Google Shape;1534;p52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535" name="Google Shape;1535;p52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52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52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38" name="Google Shape;1538;p52"/>
          <p:cNvSpPr txBox="1"/>
          <p:nvPr>
            <p:ph type="title"/>
          </p:nvPr>
        </p:nvSpPr>
        <p:spPr>
          <a:xfrm>
            <a:off x="1645500" y="1054800"/>
            <a:ext cx="56985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Sets Us Apart</a:t>
            </a:r>
            <a:endParaRPr/>
          </a:p>
        </p:txBody>
      </p:sp>
      <p:sp>
        <p:nvSpPr>
          <p:cNvPr id="1539" name="Google Shape;1539;p52"/>
          <p:cNvSpPr txBox="1"/>
          <p:nvPr>
            <p:ph idx="1" type="subTitle"/>
          </p:nvPr>
        </p:nvSpPr>
        <p:spPr>
          <a:xfrm>
            <a:off x="2117550" y="1790413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Focus on the activities and interesting events, less on forming new social connections 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Motivation to meet new people &gt; motivation to do things with people you know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Spontaneity of activities and variety of activity types (virtual, social, individual)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Gamifying the searching process to reduce intrinsic motivation required to find activities</a:t>
            </a:r>
            <a:endParaRPr/>
          </a:p>
        </p:txBody>
      </p:sp>
      <p:sp>
        <p:nvSpPr>
          <p:cNvPr id="1540" name="Google Shape;1540;p52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1" name="Google Shape;1541;p52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" name="Google Shape;1546;p53"/>
          <p:cNvGrpSpPr/>
          <p:nvPr/>
        </p:nvGrpSpPr>
        <p:grpSpPr>
          <a:xfrm>
            <a:off x="3632575" y="745150"/>
            <a:ext cx="4798200" cy="3397850"/>
            <a:chOff x="2172900" y="745150"/>
            <a:chExt cx="4798200" cy="3397850"/>
          </a:xfrm>
        </p:grpSpPr>
        <p:sp>
          <p:nvSpPr>
            <p:cNvPr id="1547" name="Google Shape;1547;p53"/>
            <p:cNvSpPr/>
            <p:nvPr/>
          </p:nvSpPr>
          <p:spPr>
            <a:xfrm>
              <a:off x="2172900" y="745150"/>
              <a:ext cx="47982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53"/>
            <p:cNvSpPr/>
            <p:nvPr/>
          </p:nvSpPr>
          <p:spPr>
            <a:xfrm>
              <a:off x="2172900" y="1000500"/>
              <a:ext cx="4798200" cy="3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9" name="Google Shape;1549;p53"/>
          <p:cNvSpPr txBox="1"/>
          <p:nvPr>
            <p:ph type="title"/>
          </p:nvPr>
        </p:nvSpPr>
        <p:spPr>
          <a:xfrm flipH="1">
            <a:off x="4311925" y="2296050"/>
            <a:ext cx="3439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</a:t>
            </a:r>
            <a:endParaRPr/>
          </a:p>
        </p:txBody>
      </p:sp>
      <p:sp>
        <p:nvSpPr>
          <p:cNvPr id="1550" name="Google Shape;1550;p53"/>
          <p:cNvSpPr txBox="1"/>
          <p:nvPr>
            <p:ph idx="2" type="title"/>
          </p:nvPr>
        </p:nvSpPr>
        <p:spPr>
          <a:xfrm flipH="1">
            <a:off x="6208123" y="1483025"/>
            <a:ext cx="1420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551" name="Google Shape;1551;p53"/>
          <p:cNvSpPr txBox="1"/>
          <p:nvPr>
            <p:ph idx="1" type="subTitle"/>
          </p:nvPr>
        </p:nvSpPr>
        <p:spPr>
          <a:xfrm flipH="1">
            <a:off x="4311925" y="3048775"/>
            <a:ext cx="34395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" name="Google Shape;1556;p54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557" name="Google Shape;1557;p54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58" name="Google Shape;1558;p54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559" name="Google Shape;1559;p54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0" name="Google Shape;1560;p54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1" name="Google Shape;1561;p54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2" name="Google Shape;1562;p54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563" name="Google Shape;1563;p54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4" name="Google Shape;1564;p54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5" name="Google Shape;1565;p54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66" name="Google Shape;1566;p54"/>
          <p:cNvSpPr txBox="1"/>
          <p:nvPr>
            <p:ph type="title"/>
          </p:nvPr>
        </p:nvSpPr>
        <p:spPr>
          <a:xfrm>
            <a:off x="1722750" y="1028425"/>
            <a:ext cx="56985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Stakeholders</a:t>
            </a:r>
            <a:endParaRPr b="0"/>
          </a:p>
        </p:txBody>
      </p:sp>
      <p:sp>
        <p:nvSpPr>
          <p:cNvPr id="1567" name="Google Shape;1567;p54"/>
          <p:cNvSpPr txBox="1"/>
          <p:nvPr>
            <p:ph idx="1" type="subTitle"/>
          </p:nvPr>
        </p:nvSpPr>
        <p:spPr>
          <a:xfrm>
            <a:off x="2117550" y="1790413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Users(people with free time/wanting to use their free time better)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Event holders (community members/users)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People who attend local events/participate in activities already </a:t>
            </a:r>
            <a:endParaRPr/>
          </a:p>
        </p:txBody>
      </p:sp>
      <p:sp>
        <p:nvSpPr>
          <p:cNvPr id="1568" name="Google Shape;1568;p54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54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4" name="Google Shape;1574;p55"/>
          <p:cNvGrpSpPr/>
          <p:nvPr/>
        </p:nvGrpSpPr>
        <p:grpSpPr>
          <a:xfrm>
            <a:off x="4912850" y="1370983"/>
            <a:ext cx="3688800" cy="3238840"/>
            <a:chOff x="4742100" y="1904573"/>
            <a:chExt cx="3688800" cy="2012202"/>
          </a:xfrm>
        </p:grpSpPr>
        <p:sp>
          <p:nvSpPr>
            <p:cNvPr id="1575" name="Google Shape;1575;p55"/>
            <p:cNvSpPr/>
            <p:nvPr/>
          </p:nvSpPr>
          <p:spPr>
            <a:xfrm>
              <a:off x="4742100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55"/>
            <p:cNvSpPr/>
            <p:nvPr/>
          </p:nvSpPr>
          <p:spPr>
            <a:xfrm>
              <a:off x="4742100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7" name="Google Shape;1577;p55"/>
          <p:cNvGrpSpPr/>
          <p:nvPr/>
        </p:nvGrpSpPr>
        <p:grpSpPr>
          <a:xfrm>
            <a:off x="726775" y="1370963"/>
            <a:ext cx="3688800" cy="3147084"/>
            <a:chOff x="726775" y="1904573"/>
            <a:chExt cx="3688800" cy="2012202"/>
          </a:xfrm>
        </p:grpSpPr>
        <p:sp>
          <p:nvSpPr>
            <p:cNvPr id="1578" name="Google Shape;1578;p55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55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0" name="Google Shape;1580;p55"/>
          <p:cNvSpPr txBox="1"/>
          <p:nvPr>
            <p:ph type="title"/>
          </p:nvPr>
        </p:nvSpPr>
        <p:spPr>
          <a:xfrm>
            <a:off x="719975" y="3703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Tarot Cards of Tech</a:t>
            </a:r>
            <a:endParaRPr/>
          </a:p>
        </p:txBody>
      </p:sp>
      <p:sp>
        <p:nvSpPr>
          <p:cNvPr id="1581" name="Google Shape;1581;p55"/>
          <p:cNvSpPr txBox="1"/>
          <p:nvPr>
            <p:ph idx="1" type="subTitle"/>
          </p:nvPr>
        </p:nvSpPr>
        <p:spPr>
          <a:xfrm>
            <a:off x="5166975" y="2246000"/>
            <a:ext cx="3308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Users might turn to app instead of experience and knowledge of friends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Friends with different interests could drift apart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Users may feel pressured to attend events they see many of their friends are at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Increase FOMO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55"/>
          <p:cNvSpPr txBox="1"/>
          <p:nvPr>
            <p:ph idx="2" type="subTitle"/>
          </p:nvPr>
        </p:nvSpPr>
        <p:spPr>
          <a:xfrm>
            <a:off x="930525" y="2246000"/>
            <a:ext cx="3212100" cy="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Might cause tensions within local existing communities with an influx of newcomers (eternal september)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Disruption of group/organization cultures and norms </a:t>
            </a:r>
            <a:endParaRPr sz="1500"/>
          </a:p>
        </p:txBody>
      </p:sp>
      <p:sp>
        <p:nvSpPr>
          <p:cNvPr id="1583" name="Google Shape;1583;p55"/>
          <p:cNvSpPr txBox="1"/>
          <p:nvPr>
            <p:ph idx="3" type="subTitle"/>
          </p:nvPr>
        </p:nvSpPr>
        <p:spPr>
          <a:xfrm>
            <a:off x="1219575" y="1816300"/>
            <a:ext cx="26340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Smash Hit</a:t>
            </a:r>
            <a:endParaRPr/>
          </a:p>
        </p:txBody>
      </p:sp>
      <p:sp>
        <p:nvSpPr>
          <p:cNvPr id="1584" name="Google Shape;1584;p55"/>
          <p:cNvSpPr txBox="1"/>
          <p:nvPr>
            <p:ph idx="4" type="subTitle"/>
          </p:nvPr>
        </p:nvSpPr>
        <p:spPr>
          <a:xfrm>
            <a:off x="5446724" y="1816300"/>
            <a:ext cx="2748600" cy="51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BFFs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9" name="Google Shape;1589;p56"/>
          <p:cNvGrpSpPr/>
          <p:nvPr/>
        </p:nvGrpSpPr>
        <p:grpSpPr>
          <a:xfrm>
            <a:off x="1328100" y="890250"/>
            <a:ext cx="6487800" cy="3363000"/>
            <a:chOff x="1328100" y="1241150"/>
            <a:chExt cx="6487800" cy="3363000"/>
          </a:xfrm>
        </p:grpSpPr>
        <p:sp>
          <p:nvSpPr>
            <p:cNvPr id="1590" name="Google Shape;1590;p56"/>
            <p:cNvSpPr/>
            <p:nvPr/>
          </p:nvSpPr>
          <p:spPr>
            <a:xfrm>
              <a:off x="1328100" y="1241150"/>
              <a:ext cx="6487800" cy="336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91" name="Google Shape;1591;p56"/>
            <p:cNvGrpSpPr/>
            <p:nvPr/>
          </p:nvGrpSpPr>
          <p:grpSpPr>
            <a:xfrm>
              <a:off x="1402325" y="1332888"/>
              <a:ext cx="447374" cy="118876"/>
              <a:chOff x="4817600" y="3594425"/>
              <a:chExt cx="447374" cy="118876"/>
            </a:xfrm>
          </p:grpSpPr>
          <p:sp>
            <p:nvSpPr>
              <p:cNvPr id="1592" name="Google Shape;1592;p56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3" name="Google Shape;1593;p56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4" name="Google Shape;1594;p56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5" name="Google Shape;1595;p56"/>
            <p:cNvGrpSpPr/>
            <p:nvPr/>
          </p:nvGrpSpPr>
          <p:grpSpPr>
            <a:xfrm>
              <a:off x="7283675" y="4393538"/>
              <a:ext cx="447374" cy="118876"/>
              <a:chOff x="4817600" y="3594425"/>
              <a:chExt cx="447374" cy="118876"/>
            </a:xfrm>
          </p:grpSpPr>
          <p:sp>
            <p:nvSpPr>
              <p:cNvPr id="1596" name="Google Shape;1596;p56"/>
              <p:cNvSpPr/>
              <p:nvPr/>
            </p:nvSpPr>
            <p:spPr>
              <a:xfrm>
                <a:off x="4817600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1" y="31"/>
                    </a:cubicBezTo>
                    <a:cubicBezTo>
                      <a:pt x="0" y="71"/>
                      <a:pt x="0" y="112"/>
                      <a:pt x="21" y="152"/>
                    </a:cubicBezTo>
                    <a:lnTo>
                      <a:pt x="525" y="656"/>
                    </a:lnTo>
                    <a:lnTo>
                      <a:pt x="21" y="1140"/>
                    </a:lnTo>
                    <a:cubicBezTo>
                      <a:pt x="0" y="1180"/>
                      <a:pt x="0" y="1241"/>
                      <a:pt x="21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2" y="1301"/>
                      <a:pt x="162" y="1281"/>
                    </a:cubicBezTo>
                    <a:lnTo>
                      <a:pt x="646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61" y="11"/>
                      <a:pt x="1240" y="1"/>
                      <a:pt x="1218" y="1"/>
                    </a:cubicBezTo>
                    <a:cubicBezTo>
                      <a:pt x="1195" y="1"/>
                      <a:pt x="1170" y="11"/>
                      <a:pt x="1150" y="31"/>
                    </a:cubicBezTo>
                    <a:lnTo>
                      <a:pt x="646" y="515"/>
                    </a:lnTo>
                    <a:lnTo>
                      <a:pt x="162" y="31"/>
                    </a:lnTo>
                    <a:cubicBezTo>
                      <a:pt x="142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7" name="Google Shape;1597;p56"/>
              <p:cNvSpPr/>
              <p:nvPr/>
            </p:nvSpPr>
            <p:spPr>
              <a:xfrm>
                <a:off x="4983220" y="3594425"/>
                <a:ext cx="119786" cy="118876"/>
              </a:xfrm>
              <a:custGeom>
                <a:rect b="b" l="l" r="r" t="t"/>
                <a:pathLst>
                  <a:path extrusionOk="0" h="1302" w="1312">
                    <a:moveTo>
                      <a:pt x="102" y="1"/>
                    </a:moveTo>
                    <a:cubicBezTo>
                      <a:pt x="82" y="1"/>
                      <a:pt x="61" y="11"/>
                      <a:pt x="41" y="31"/>
                    </a:cubicBezTo>
                    <a:cubicBezTo>
                      <a:pt x="1" y="71"/>
                      <a:pt x="1" y="112"/>
                      <a:pt x="41" y="152"/>
                    </a:cubicBezTo>
                    <a:lnTo>
                      <a:pt x="525" y="656"/>
                    </a:lnTo>
                    <a:lnTo>
                      <a:pt x="41" y="1140"/>
                    </a:lnTo>
                    <a:cubicBezTo>
                      <a:pt x="1" y="1180"/>
                      <a:pt x="1" y="1241"/>
                      <a:pt x="41" y="1281"/>
                    </a:cubicBezTo>
                    <a:cubicBezTo>
                      <a:pt x="61" y="1301"/>
                      <a:pt x="82" y="1301"/>
                      <a:pt x="102" y="1301"/>
                    </a:cubicBezTo>
                    <a:cubicBezTo>
                      <a:pt x="122" y="1301"/>
                      <a:pt x="142" y="1301"/>
                      <a:pt x="162" y="1281"/>
                    </a:cubicBezTo>
                    <a:lnTo>
                      <a:pt x="666" y="777"/>
                    </a:lnTo>
                    <a:lnTo>
                      <a:pt x="1150" y="1281"/>
                    </a:lnTo>
                    <a:cubicBezTo>
                      <a:pt x="1170" y="1301"/>
                      <a:pt x="1191" y="1301"/>
                      <a:pt x="1211" y="1301"/>
                    </a:cubicBezTo>
                    <a:cubicBezTo>
                      <a:pt x="1251" y="1301"/>
                      <a:pt x="1271" y="1301"/>
                      <a:pt x="1291" y="1281"/>
                    </a:cubicBezTo>
                    <a:cubicBezTo>
                      <a:pt x="1312" y="1241"/>
                      <a:pt x="1312" y="1180"/>
                      <a:pt x="1291" y="1140"/>
                    </a:cubicBezTo>
                    <a:lnTo>
                      <a:pt x="787" y="656"/>
                    </a:lnTo>
                    <a:lnTo>
                      <a:pt x="1291" y="152"/>
                    </a:lnTo>
                    <a:cubicBezTo>
                      <a:pt x="1312" y="112"/>
                      <a:pt x="1312" y="71"/>
                      <a:pt x="1291" y="31"/>
                    </a:cubicBezTo>
                    <a:cubicBezTo>
                      <a:pt x="1271" y="11"/>
                      <a:pt x="1246" y="1"/>
                      <a:pt x="1221" y="1"/>
                    </a:cubicBezTo>
                    <a:cubicBezTo>
                      <a:pt x="1196" y="1"/>
                      <a:pt x="1170" y="11"/>
                      <a:pt x="1150" y="31"/>
                    </a:cubicBezTo>
                    <a:lnTo>
                      <a:pt x="666" y="515"/>
                    </a:lnTo>
                    <a:lnTo>
                      <a:pt x="162" y="31"/>
                    </a:lnTo>
                    <a:cubicBezTo>
                      <a:pt x="142" y="11"/>
                      <a:pt x="122" y="1"/>
                      <a:pt x="1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56"/>
              <p:cNvSpPr/>
              <p:nvPr/>
            </p:nvSpPr>
            <p:spPr>
              <a:xfrm>
                <a:off x="5145279" y="3594425"/>
                <a:ext cx="119694" cy="118876"/>
              </a:xfrm>
              <a:custGeom>
                <a:rect b="b" l="l" r="r" t="t"/>
                <a:pathLst>
                  <a:path extrusionOk="0" h="1302" w="1311">
                    <a:moveTo>
                      <a:pt x="91" y="1"/>
                    </a:moveTo>
                    <a:cubicBezTo>
                      <a:pt x="66" y="1"/>
                      <a:pt x="41" y="11"/>
                      <a:pt x="20" y="31"/>
                    </a:cubicBezTo>
                    <a:cubicBezTo>
                      <a:pt x="0" y="71"/>
                      <a:pt x="0" y="112"/>
                      <a:pt x="20" y="152"/>
                    </a:cubicBezTo>
                    <a:lnTo>
                      <a:pt x="525" y="656"/>
                    </a:lnTo>
                    <a:lnTo>
                      <a:pt x="20" y="1140"/>
                    </a:lnTo>
                    <a:cubicBezTo>
                      <a:pt x="0" y="1180"/>
                      <a:pt x="0" y="1241"/>
                      <a:pt x="20" y="1281"/>
                    </a:cubicBezTo>
                    <a:cubicBezTo>
                      <a:pt x="41" y="1301"/>
                      <a:pt x="61" y="1301"/>
                      <a:pt x="101" y="1301"/>
                    </a:cubicBezTo>
                    <a:cubicBezTo>
                      <a:pt x="121" y="1301"/>
                      <a:pt x="141" y="1301"/>
                      <a:pt x="162" y="1281"/>
                    </a:cubicBezTo>
                    <a:lnTo>
                      <a:pt x="645" y="777"/>
                    </a:lnTo>
                    <a:lnTo>
                      <a:pt x="1150" y="1281"/>
                    </a:lnTo>
                    <a:cubicBezTo>
                      <a:pt x="1170" y="1301"/>
                      <a:pt x="1190" y="1301"/>
                      <a:pt x="1210" y="1301"/>
                    </a:cubicBezTo>
                    <a:cubicBezTo>
                      <a:pt x="1230" y="1301"/>
                      <a:pt x="1250" y="1301"/>
                      <a:pt x="1271" y="1281"/>
                    </a:cubicBezTo>
                    <a:cubicBezTo>
                      <a:pt x="1311" y="1241"/>
                      <a:pt x="1311" y="1180"/>
                      <a:pt x="1271" y="1140"/>
                    </a:cubicBezTo>
                    <a:lnTo>
                      <a:pt x="787" y="656"/>
                    </a:lnTo>
                    <a:lnTo>
                      <a:pt x="1271" y="152"/>
                    </a:lnTo>
                    <a:cubicBezTo>
                      <a:pt x="1311" y="112"/>
                      <a:pt x="1311" y="71"/>
                      <a:pt x="1271" y="31"/>
                    </a:cubicBezTo>
                    <a:cubicBezTo>
                      <a:pt x="1250" y="11"/>
                      <a:pt x="1230" y="1"/>
                      <a:pt x="1210" y="1"/>
                    </a:cubicBezTo>
                    <a:cubicBezTo>
                      <a:pt x="1190" y="1"/>
                      <a:pt x="1170" y="11"/>
                      <a:pt x="1150" y="31"/>
                    </a:cubicBezTo>
                    <a:lnTo>
                      <a:pt x="645" y="515"/>
                    </a:lnTo>
                    <a:lnTo>
                      <a:pt x="162" y="31"/>
                    </a:lnTo>
                    <a:cubicBezTo>
                      <a:pt x="141" y="11"/>
                      <a:pt x="116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99" name="Google Shape;1599;p56"/>
          <p:cNvSpPr txBox="1"/>
          <p:nvPr>
            <p:ph type="title"/>
          </p:nvPr>
        </p:nvSpPr>
        <p:spPr>
          <a:xfrm>
            <a:off x="1722750" y="1124475"/>
            <a:ext cx="5698500" cy="7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Addressing Ethical Implications</a:t>
            </a:r>
            <a:endParaRPr b="0" sz="2200"/>
          </a:p>
        </p:txBody>
      </p:sp>
      <p:sp>
        <p:nvSpPr>
          <p:cNvPr id="1600" name="Google Shape;1600;p56"/>
          <p:cNvSpPr txBox="1"/>
          <p:nvPr>
            <p:ph idx="1" type="subTitle"/>
          </p:nvPr>
        </p:nvSpPr>
        <p:spPr>
          <a:xfrm>
            <a:off x="2117525" y="1651688"/>
            <a:ext cx="49089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Focus on showing activities “in the moment”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Incorporate social factors in an optional manner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Connect users with ways to sign up for activities/events to prevent overcrowding 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Event holders can limit capacity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Provide multiple options/groups per activity 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Avoid overwhelming one community, provide a </a:t>
            </a:r>
            <a:r>
              <a:rPr lang="en"/>
              <a:t>variety</a:t>
            </a:r>
            <a:r>
              <a:rPr lang="en"/>
              <a:t> of places where users can engage in the activity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Allow users to toggle between showing their interest or not </a:t>
            </a:r>
            <a:endParaRPr/>
          </a:p>
        </p:txBody>
      </p:sp>
      <p:sp>
        <p:nvSpPr>
          <p:cNvPr id="1601" name="Google Shape;1601;p56"/>
          <p:cNvSpPr/>
          <p:nvPr/>
        </p:nvSpPr>
        <p:spPr>
          <a:xfrm rot="1903714">
            <a:off x="1113419" y="3553849"/>
            <a:ext cx="394126" cy="408627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56"/>
          <p:cNvSpPr/>
          <p:nvPr/>
        </p:nvSpPr>
        <p:spPr>
          <a:xfrm flipH="1">
            <a:off x="7026450" y="753487"/>
            <a:ext cx="265207" cy="274942"/>
          </a:xfrm>
          <a:custGeom>
            <a:rect b="b" l="l" r="r" t="t"/>
            <a:pathLst>
              <a:path extrusionOk="0" h="9074" w="8752">
                <a:moveTo>
                  <a:pt x="3106" y="0"/>
                </a:moveTo>
                <a:lnTo>
                  <a:pt x="2783" y="3146"/>
                </a:lnTo>
                <a:lnTo>
                  <a:pt x="1" y="4678"/>
                </a:lnTo>
                <a:lnTo>
                  <a:pt x="2904" y="5948"/>
                </a:lnTo>
                <a:lnTo>
                  <a:pt x="3489" y="9074"/>
                </a:lnTo>
                <a:lnTo>
                  <a:pt x="5606" y="6714"/>
                </a:lnTo>
                <a:lnTo>
                  <a:pt x="8751" y="7118"/>
                </a:lnTo>
                <a:lnTo>
                  <a:pt x="7158" y="4376"/>
                </a:lnTo>
                <a:lnTo>
                  <a:pt x="8509" y="1492"/>
                </a:lnTo>
                <a:lnTo>
                  <a:pt x="5404" y="2178"/>
                </a:lnTo>
                <a:lnTo>
                  <a:pt x="3106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6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" name="Google Shape;1607;p57"/>
          <p:cNvGrpSpPr/>
          <p:nvPr/>
        </p:nvGrpSpPr>
        <p:grpSpPr>
          <a:xfrm>
            <a:off x="3632575" y="745150"/>
            <a:ext cx="4798200" cy="3397850"/>
            <a:chOff x="2172900" y="745150"/>
            <a:chExt cx="4798200" cy="3397850"/>
          </a:xfrm>
        </p:grpSpPr>
        <p:sp>
          <p:nvSpPr>
            <p:cNvPr id="1608" name="Google Shape;1608;p57"/>
            <p:cNvSpPr/>
            <p:nvPr/>
          </p:nvSpPr>
          <p:spPr>
            <a:xfrm>
              <a:off x="2172900" y="745150"/>
              <a:ext cx="47982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57"/>
            <p:cNvSpPr/>
            <p:nvPr/>
          </p:nvSpPr>
          <p:spPr>
            <a:xfrm>
              <a:off x="2172900" y="1000500"/>
              <a:ext cx="4798200" cy="3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10" name="Google Shape;1610;p57"/>
          <p:cNvSpPr txBox="1"/>
          <p:nvPr>
            <p:ph type="title"/>
          </p:nvPr>
        </p:nvSpPr>
        <p:spPr>
          <a:xfrm flipH="1">
            <a:off x="4311925" y="2296050"/>
            <a:ext cx="3439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</a:t>
            </a:r>
            <a:r>
              <a:rPr lang="en"/>
              <a:t> </a:t>
            </a:r>
            <a:endParaRPr/>
          </a:p>
        </p:txBody>
      </p:sp>
      <p:sp>
        <p:nvSpPr>
          <p:cNvPr id="1611" name="Google Shape;1611;p57"/>
          <p:cNvSpPr txBox="1"/>
          <p:nvPr>
            <p:ph idx="2" type="title"/>
          </p:nvPr>
        </p:nvSpPr>
        <p:spPr>
          <a:xfrm flipH="1">
            <a:off x="6208123" y="1483025"/>
            <a:ext cx="1420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612" name="Google Shape;1612;p57"/>
          <p:cNvSpPr txBox="1"/>
          <p:nvPr>
            <p:ph idx="1" type="subTitle"/>
          </p:nvPr>
        </p:nvSpPr>
        <p:spPr>
          <a:xfrm flipH="1">
            <a:off x="4311925" y="3048775"/>
            <a:ext cx="34395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7" name="Google Shape;1617;p58"/>
          <p:cNvGrpSpPr/>
          <p:nvPr/>
        </p:nvGrpSpPr>
        <p:grpSpPr>
          <a:xfrm>
            <a:off x="6054366" y="2171402"/>
            <a:ext cx="2566667" cy="2012202"/>
            <a:chOff x="726775" y="1904573"/>
            <a:chExt cx="3688800" cy="2012202"/>
          </a:xfrm>
        </p:grpSpPr>
        <p:sp>
          <p:nvSpPr>
            <p:cNvPr id="1618" name="Google Shape;1618;p58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58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0" name="Google Shape;1620;p58"/>
          <p:cNvGrpSpPr/>
          <p:nvPr/>
        </p:nvGrpSpPr>
        <p:grpSpPr>
          <a:xfrm>
            <a:off x="3288666" y="1524052"/>
            <a:ext cx="2566667" cy="2012202"/>
            <a:chOff x="726775" y="1904573"/>
            <a:chExt cx="3688800" cy="2012202"/>
          </a:xfrm>
        </p:grpSpPr>
        <p:sp>
          <p:nvSpPr>
            <p:cNvPr id="1621" name="Google Shape;1621;p58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58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3" name="Google Shape;1623;p58"/>
          <p:cNvGrpSpPr/>
          <p:nvPr/>
        </p:nvGrpSpPr>
        <p:grpSpPr>
          <a:xfrm>
            <a:off x="522954" y="2171402"/>
            <a:ext cx="2566667" cy="2012202"/>
            <a:chOff x="726775" y="1904573"/>
            <a:chExt cx="3688800" cy="2012202"/>
          </a:xfrm>
        </p:grpSpPr>
        <p:sp>
          <p:nvSpPr>
            <p:cNvPr id="1624" name="Google Shape;1624;p58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58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26" name="Google Shape;1626;p5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Tasks</a:t>
            </a:r>
            <a:endParaRPr/>
          </a:p>
        </p:txBody>
      </p:sp>
      <p:sp>
        <p:nvSpPr>
          <p:cNvPr id="1627" name="Google Shape;1627;p58"/>
          <p:cNvSpPr txBox="1"/>
          <p:nvPr>
            <p:ph idx="1" type="subTitle"/>
          </p:nvPr>
        </p:nvSpPr>
        <p:spPr>
          <a:xfrm>
            <a:off x="894275" y="3204625"/>
            <a:ext cx="18240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Find interesting events or activities you can do at that moment</a:t>
            </a:r>
            <a:endParaRPr sz="1300"/>
          </a:p>
        </p:txBody>
      </p:sp>
      <p:sp>
        <p:nvSpPr>
          <p:cNvPr id="1628" name="Google Shape;1628;p58"/>
          <p:cNvSpPr txBox="1"/>
          <p:nvPr>
            <p:ph idx="2" type="subTitle"/>
          </p:nvPr>
        </p:nvSpPr>
        <p:spPr>
          <a:xfrm>
            <a:off x="3659975" y="2557275"/>
            <a:ext cx="18240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Get more information on said events/activities </a:t>
            </a:r>
            <a:endParaRPr sz="1300"/>
          </a:p>
        </p:txBody>
      </p:sp>
      <p:sp>
        <p:nvSpPr>
          <p:cNvPr id="1629" name="Google Shape;1629;p58"/>
          <p:cNvSpPr txBox="1"/>
          <p:nvPr>
            <p:ph idx="3" type="subTitle"/>
          </p:nvPr>
        </p:nvSpPr>
        <p:spPr>
          <a:xfrm>
            <a:off x="6425698" y="3204625"/>
            <a:ext cx="18240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Attend/participate in these events or activities  </a:t>
            </a:r>
            <a:endParaRPr/>
          </a:p>
        </p:txBody>
      </p:sp>
      <p:sp>
        <p:nvSpPr>
          <p:cNvPr id="1630" name="Google Shape;1630;p58"/>
          <p:cNvSpPr txBox="1"/>
          <p:nvPr>
            <p:ph idx="4" type="subTitle"/>
          </p:nvPr>
        </p:nvSpPr>
        <p:spPr>
          <a:xfrm>
            <a:off x="894296" y="2753124"/>
            <a:ext cx="1824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</a:t>
            </a:r>
            <a:endParaRPr/>
          </a:p>
        </p:txBody>
      </p:sp>
      <p:sp>
        <p:nvSpPr>
          <p:cNvPr id="1631" name="Google Shape;1631;p58"/>
          <p:cNvSpPr txBox="1"/>
          <p:nvPr>
            <p:ph idx="5" type="subTitle"/>
          </p:nvPr>
        </p:nvSpPr>
        <p:spPr>
          <a:xfrm>
            <a:off x="3660004" y="2105775"/>
            <a:ext cx="1824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</a:t>
            </a:r>
            <a:endParaRPr/>
          </a:p>
        </p:txBody>
      </p:sp>
      <p:sp>
        <p:nvSpPr>
          <p:cNvPr id="1632" name="Google Shape;1632;p58"/>
          <p:cNvSpPr txBox="1"/>
          <p:nvPr>
            <p:ph idx="6" type="subTitle"/>
          </p:nvPr>
        </p:nvSpPr>
        <p:spPr>
          <a:xfrm>
            <a:off x="6425712" y="2753124"/>
            <a:ext cx="1824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7" name="Google Shape;1637;p59"/>
          <p:cNvGrpSpPr/>
          <p:nvPr/>
        </p:nvGrpSpPr>
        <p:grpSpPr>
          <a:xfrm>
            <a:off x="5734216" y="2010877"/>
            <a:ext cx="2566667" cy="2012202"/>
            <a:chOff x="726775" y="1904573"/>
            <a:chExt cx="3688800" cy="2012202"/>
          </a:xfrm>
        </p:grpSpPr>
        <p:sp>
          <p:nvSpPr>
            <p:cNvPr id="1638" name="Google Shape;1638;p59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59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0" name="Google Shape;1640;p59"/>
          <p:cNvGrpSpPr/>
          <p:nvPr/>
        </p:nvGrpSpPr>
        <p:grpSpPr>
          <a:xfrm>
            <a:off x="951691" y="2010877"/>
            <a:ext cx="2566667" cy="2012202"/>
            <a:chOff x="726775" y="1904573"/>
            <a:chExt cx="3688800" cy="2012202"/>
          </a:xfrm>
        </p:grpSpPr>
        <p:sp>
          <p:nvSpPr>
            <p:cNvPr id="1641" name="Google Shape;1641;p59"/>
            <p:cNvSpPr/>
            <p:nvPr/>
          </p:nvSpPr>
          <p:spPr>
            <a:xfrm>
              <a:off x="726775" y="1904573"/>
              <a:ext cx="3688800" cy="24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59"/>
            <p:cNvSpPr/>
            <p:nvPr/>
          </p:nvSpPr>
          <p:spPr>
            <a:xfrm>
              <a:off x="726775" y="2151875"/>
              <a:ext cx="3688800" cy="176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280000" dist="1714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3" name="Google Shape;1643;p5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Bonus</a:t>
            </a:r>
            <a:r>
              <a:rPr lang="en"/>
              <a:t> Tasks</a:t>
            </a:r>
            <a:endParaRPr/>
          </a:p>
        </p:txBody>
      </p:sp>
      <p:sp>
        <p:nvSpPr>
          <p:cNvPr id="1644" name="Google Shape;1644;p59"/>
          <p:cNvSpPr txBox="1"/>
          <p:nvPr>
            <p:ph idx="2" type="subTitle"/>
          </p:nvPr>
        </p:nvSpPr>
        <p:spPr>
          <a:xfrm>
            <a:off x="1323025" y="2932275"/>
            <a:ext cx="18240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Find which friends are also interested in these activities/events</a:t>
            </a:r>
            <a:endParaRPr sz="1300"/>
          </a:p>
        </p:txBody>
      </p:sp>
      <p:sp>
        <p:nvSpPr>
          <p:cNvPr id="1645" name="Google Shape;1645;p59"/>
          <p:cNvSpPr txBox="1"/>
          <p:nvPr>
            <p:ph idx="3" type="subTitle"/>
          </p:nvPr>
        </p:nvSpPr>
        <p:spPr>
          <a:xfrm>
            <a:off x="6105548" y="2932275"/>
            <a:ext cx="18240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with local communities through location or group-specific events </a:t>
            </a:r>
            <a:r>
              <a:rPr lang="en"/>
              <a:t> </a:t>
            </a:r>
            <a:endParaRPr/>
          </a:p>
        </p:txBody>
      </p:sp>
      <p:sp>
        <p:nvSpPr>
          <p:cNvPr id="1646" name="Google Shape;1646;p59"/>
          <p:cNvSpPr txBox="1"/>
          <p:nvPr>
            <p:ph idx="5" type="subTitle"/>
          </p:nvPr>
        </p:nvSpPr>
        <p:spPr>
          <a:xfrm>
            <a:off x="1323029" y="2404575"/>
            <a:ext cx="1824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</a:t>
            </a:r>
            <a:endParaRPr/>
          </a:p>
        </p:txBody>
      </p:sp>
      <p:sp>
        <p:nvSpPr>
          <p:cNvPr id="1647" name="Google Shape;1647;p59"/>
          <p:cNvSpPr txBox="1"/>
          <p:nvPr>
            <p:ph idx="6" type="subTitle"/>
          </p:nvPr>
        </p:nvSpPr>
        <p:spPr>
          <a:xfrm>
            <a:off x="6105562" y="2404574"/>
            <a:ext cx="18240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2" name="Google Shape;1652;p60"/>
          <p:cNvGrpSpPr/>
          <p:nvPr/>
        </p:nvGrpSpPr>
        <p:grpSpPr>
          <a:xfrm>
            <a:off x="3632575" y="745150"/>
            <a:ext cx="4798200" cy="3397850"/>
            <a:chOff x="2172900" y="745150"/>
            <a:chExt cx="4798200" cy="3397850"/>
          </a:xfrm>
        </p:grpSpPr>
        <p:sp>
          <p:nvSpPr>
            <p:cNvPr id="1653" name="Google Shape;1653;p60"/>
            <p:cNvSpPr/>
            <p:nvPr/>
          </p:nvSpPr>
          <p:spPr>
            <a:xfrm>
              <a:off x="2172900" y="745150"/>
              <a:ext cx="47982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60"/>
            <p:cNvSpPr/>
            <p:nvPr/>
          </p:nvSpPr>
          <p:spPr>
            <a:xfrm>
              <a:off x="2172900" y="1000500"/>
              <a:ext cx="4798200" cy="3142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55" name="Google Shape;1655;p60"/>
          <p:cNvSpPr txBox="1"/>
          <p:nvPr>
            <p:ph type="title"/>
          </p:nvPr>
        </p:nvSpPr>
        <p:spPr>
          <a:xfrm flipH="1">
            <a:off x="2787750" y="2637550"/>
            <a:ext cx="479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Video</a:t>
            </a:r>
            <a:r>
              <a:rPr lang="en"/>
              <a:t> </a:t>
            </a:r>
            <a:endParaRPr/>
          </a:p>
        </p:txBody>
      </p:sp>
      <p:sp>
        <p:nvSpPr>
          <p:cNvPr id="1656" name="Google Shape;1656;p60"/>
          <p:cNvSpPr txBox="1"/>
          <p:nvPr>
            <p:ph idx="2" type="title"/>
          </p:nvPr>
        </p:nvSpPr>
        <p:spPr>
          <a:xfrm flipH="1">
            <a:off x="6165448" y="1454250"/>
            <a:ext cx="1420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61"/>
          <p:cNvSpPr txBox="1"/>
          <p:nvPr>
            <p:ph type="title"/>
          </p:nvPr>
        </p:nvSpPr>
        <p:spPr>
          <a:xfrm flipH="1">
            <a:off x="1966075" y="0"/>
            <a:ext cx="479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</a:t>
            </a:r>
            <a:r>
              <a:rPr lang="en"/>
              <a:t> </a:t>
            </a:r>
            <a:endParaRPr/>
          </a:p>
        </p:txBody>
      </p:sp>
      <p:pic>
        <p:nvPicPr>
          <p:cNvPr id="1662" name="Google Shape;1662;p61"/>
          <p:cNvPicPr preferRelativeResize="0"/>
          <p:nvPr/>
        </p:nvPicPr>
        <p:blipFill rotWithShape="1">
          <a:blip r:embed="rId3">
            <a:alphaModFix/>
          </a:blip>
          <a:srcRect b="0" l="238" r="248" t="0"/>
          <a:stretch/>
        </p:blipFill>
        <p:spPr>
          <a:xfrm>
            <a:off x="1568338" y="841800"/>
            <a:ext cx="6007270" cy="3996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6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62"/>
          <p:cNvSpPr txBox="1"/>
          <p:nvPr>
            <p:ph type="title"/>
          </p:nvPr>
        </p:nvSpPr>
        <p:spPr>
          <a:xfrm flipH="1">
            <a:off x="1966075" y="0"/>
            <a:ext cx="479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 </a:t>
            </a:r>
            <a:endParaRPr/>
          </a:p>
        </p:txBody>
      </p:sp>
      <p:pic>
        <p:nvPicPr>
          <p:cNvPr id="1668" name="Google Shape;1668;p62"/>
          <p:cNvPicPr preferRelativeResize="0"/>
          <p:nvPr/>
        </p:nvPicPr>
        <p:blipFill rotWithShape="1">
          <a:blip r:embed="rId3">
            <a:alphaModFix/>
          </a:blip>
          <a:srcRect b="0" l="228" r="228" t="0"/>
          <a:stretch/>
        </p:blipFill>
        <p:spPr>
          <a:xfrm>
            <a:off x="1595975" y="898150"/>
            <a:ext cx="5951990" cy="399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p63"/>
          <p:cNvSpPr txBox="1"/>
          <p:nvPr>
            <p:ph type="title"/>
          </p:nvPr>
        </p:nvSpPr>
        <p:spPr>
          <a:xfrm flipH="1">
            <a:off x="1966075" y="0"/>
            <a:ext cx="479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 </a:t>
            </a:r>
            <a:endParaRPr/>
          </a:p>
        </p:txBody>
      </p:sp>
      <p:pic>
        <p:nvPicPr>
          <p:cNvPr id="1674" name="Google Shape;1674;p63"/>
          <p:cNvPicPr preferRelativeResize="0"/>
          <p:nvPr/>
        </p:nvPicPr>
        <p:blipFill rotWithShape="1">
          <a:blip r:embed="rId3">
            <a:alphaModFix/>
          </a:blip>
          <a:srcRect b="0" l="1446" r="1456" t="0"/>
          <a:stretch/>
        </p:blipFill>
        <p:spPr>
          <a:xfrm>
            <a:off x="1621700" y="841800"/>
            <a:ext cx="5900564" cy="399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p64"/>
          <p:cNvSpPr txBox="1"/>
          <p:nvPr>
            <p:ph type="title"/>
          </p:nvPr>
        </p:nvSpPr>
        <p:spPr>
          <a:xfrm flipH="1">
            <a:off x="1966075" y="0"/>
            <a:ext cx="479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 </a:t>
            </a:r>
            <a:endParaRPr/>
          </a:p>
        </p:txBody>
      </p:sp>
      <p:pic>
        <p:nvPicPr>
          <p:cNvPr id="1680" name="Google Shape;1680;p64"/>
          <p:cNvPicPr preferRelativeResize="0"/>
          <p:nvPr/>
        </p:nvPicPr>
        <p:blipFill rotWithShape="1">
          <a:blip r:embed="rId3">
            <a:alphaModFix/>
          </a:blip>
          <a:srcRect b="0" l="941" r="941" t="0"/>
          <a:stretch/>
        </p:blipFill>
        <p:spPr>
          <a:xfrm>
            <a:off x="1623600" y="841800"/>
            <a:ext cx="5896806" cy="3996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65"/>
          <p:cNvSpPr txBox="1"/>
          <p:nvPr>
            <p:ph type="title"/>
          </p:nvPr>
        </p:nvSpPr>
        <p:spPr>
          <a:xfrm flipH="1">
            <a:off x="1966075" y="0"/>
            <a:ext cx="479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 </a:t>
            </a:r>
            <a:endParaRPr/>
          </a:p>
        </p:txBody>
      </p:sp>
      <p:pic>
        <p:nvPicPr>
          <p:cNvPr id="1686" name="Google Shape;1686;p65"/>
          <p:cNvPicPr preferRelativeResize="0"/>
          <p:nvPr/>
        </p:nvPicPr>
        <p:blipFill rotWithShape="1">
          <a:blip r:embed="rId3">
            <a:alphaModFix/>
          </a:blip>
          <a:srcRect b="980" l="0" r="0" t="980"/>
          <a:stretch/>
        </p:blipFill>
        <p:spPr>
          <a:xfrm>
            <a:off x="1472700" y="1055225"/>
            <a:ext cx="6198579" cy="399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66"/>
          <p:cNvSpPr txBox="1"/>
          <p:nvPr>
            <p:ph type="title"/>
          </p:nvPr>
        </p:nvSpPr>
        <p:spPr>
          <a:xfrm flipH="1">
            <a:off x="1466250" y="60325"/>
            <a:ext cx="6211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 VIDEO</a:t>
            </a:r>
            <a:r>
              <a:rPr lang="en"/>
              <a:t> </a:t>
            </a:r>
            <a:endParaRPr/>
          </a:p>
        </p:txBody>
      </p:sp>
      <p:pic>
        <p:nvPicPr>
          <p:cNvPr id="1692" name="Google Shape;1692;p66" title="Spur Concept Video 1.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08670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3" name="Google Shape;1693;p66"/>
          <p:cNvSpPr txBox="1"/>
          <p:nvPr/>
        </p:nvSpPr>
        <p:spPr>
          <a:xfrm>
            <a:off x="1428275" y="4604000"/>
            <a:ext cx="628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loo 2"/>
                <a:ea typeface="Baloo 2"/>
                <a:cs typeface="Baloo 2"/>
                <a:sym typeface="Baloo 2"/>
              </a:rPr>
              <a:t>https://www.youtube.com/watch?v=HesLB2RxBgI&amp;ab_channel=NilsScottForstall</a:t>
            </a:r>
            <a:endParaRPr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67"/>
          <p:cNvGrpSpPr/>
          <p:nvPr/>
        </p:nvGrpSpPr>
        <p:grpSpPr>
          <a:xfrm>
            <a:off x="1978814" y="411875"/>
            <a:ext cx="5186385" cy="4319750"/>
            <a:chOff x="2172900" y="745150"/>
            <a:chExt cx="4798210" cy="4319750"/>
          </a:xfrm>
        </p:grpSpPr>
        <p:sp>
          <p:nvSpPr>
            <p:cNvPr id="1699" name="Google Shape;1699;p67"/>
            <p:cNvSpPr/>
            <p:nvPr/>
          </p:nvSpPr>
          <p:spPr>
            <a:xfrm>
              <a:off x="2172900" y="745150"/>
              <a:ext cx="4798200" cy="2553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67"/>
            <p:cNvSpPr/>
            <p:nvPr/>
          </p:nvSpPr>
          <p:spPr>
            <a:xfrm>
              <a:off x="2172910" y="1000500"/>
              <a:ext cx="4798200" cy="4064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  <a:effectLst>
              <a:outerShdw rotWithShape="0" algn="bl" dir="2820000" dist="1333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01" name="Google Shape;1701;p67"/>
          <p:cNvSpPr txBox="1"/>
          <p:nvPr>
            <p:ph type="title"/>
          </p:nvPr>
        </p:nvSpPr>
        <p:spPr>
          <a:xfrm>
            <a:off x="2347938" y="1138625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1702" name="Google Shape;1702;p67"/>
          <p:cNvSpPr txBox="1"/>
          <p:nvPr>
            <p:ph idx="1" type="subTitle"/>
          </p:nvPr>
        </p:nvSpPr>
        <p:spPr>
          <a:xfrm>
            <a:off x="2347950" y="2435825"/>
            <a:ext cx="44481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Do you have any questions?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https://hci.stanford.edu/courses/cs147/2023/au/projects/unintentional-good/spur</a:t>
            </a:r>
            <a:endParaRPr sz="1400"/>
          </a:p>
        </p:txBody>
      </p:sp>
      <p:sp>
        <p:nvSpPr>
          <p:cNvPr id="1703" name="Google Shape;1703;p67"/>
          <p:cNvSpPr txBox="1"/>
          <p:nvPr/>
        </p:nvSpPr>
        <p:spPr>
          <a:xfrm>
            <a:off x="2099075" y="404780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CREDITS:</a:t>
            </a:r>
            <a:r>
              <a:rPr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 This presentation template was created by </a:t>
            </a:r>
            <a:r>
              <a:rPr b="1" lang="en" sz="1200" u="sng">
                <a:solidFill>
                  <a:schemeClr val="hlink"/>
                </a:solidFill>
                <a:latin typeface="Baloo 2"/>
                <a:ea typeface="Baloo 2"/>
                <a:cs typeface="Baloo 2"/>
                <a:sym typeface="Baloo 2"/>
                <a:hlinkClick r:id="rId3"/>
              </a:rPr>
              <a:t>Slidesgo</a:t>
            </a:r>
            <a:r>
              <a:rPr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, and includes icons by </a:t>
            </a:r>
            <a:r>
              <a:rPr b="1" lang="en" sz="1200" u="sng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, and infographics &amp; images by </a:t>
            </a:r>
            <a:r>
              <a:rPr b="1" lang="en" sz="1200" u="sng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 </a:t>
            </a:r>
            <a:endParaRPr b="1" sz="1200" u="sng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uscany Theme for Marketing by Slidesgo">
  <a:themeElements>
    <a:clrScheme name="Simple Light">
      <a:dk1>
        <a:srgbClr val="25103B"/>
      </a:dk1>
      <a:lt1>
        <a:srgbClr val="FA8147"/>
      </a:lt1>
      <a:dk2>
        <a:srgbClr val="FFF9E5"/>
      </a:dk2>
      <a:lt2>
        <a:srgbClr val="ECB281"/>
      </a:lt2>
      <a:accent1>
        <a:srgbClr val="F14936"/>
      </a:accent1>
      <a:accent2>
        <a:srgbClr val="BFA2A4"/>
      </a:accent2>
      <a:accent3>
        <a:srgbClr val="A78E92"/>
      </a:accent3>
      <a:accent4>
        <a:srgbClr val="FFFFFF"/>
      </a:accent4>
      <a:accent5>
        <a:srgbClr val="FFFFFF"/>
      </a:accent5>
      <a:accent6>
        <a:srgbClr val="FFFFFF"/>
      </a:accent6>
      <a:hlink>
        <a:srgbClr val="2510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